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98" r:id="rId5"/>
    <p:sldId id="312" r:id="rId6"/>
    <p:sldId id="303" r:id="rId7"/>
    <p:sldId id="310" r:id="rId8"/>
    <p:sldId id="311" r:id="rId9"/>
    <p:sldId id="306" r:id="rId10"/>
    <p:sldId id="307" r:id="rId11"/>
    <p:sldId id="308" r:id="rId12"/>
    <p:sldId id="302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2C5F8B-FD8A-4B89-B23A-46C689E22429}" v="116" dt="2022-10-21T05:02:49.663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nah Al-jelihawi" userId="d099eacd196f50ed" providerId="LiveId" clId="{262C5F8B-FD8A-4B89-B23A-46C689E22429}"/>
    <pc:docChg chg="undo redo custSel addSld delSld modSld sldOrd">
      <pc:chgData name="Zinah Al-jelihawi" userId="d099eacd196f50ed" providerId="LiveId" clId="{262C5F8B-FD8A-4B89-B23A-46C689E22429}" dt="2022-10-21T05:15:58.943" v="7119" actId="26606"/>
      <pc:docMkLst>
        <pc:docMk/>
      </pc:docMkLst>
      <pc:sldChg chg="addSp delSp modSp mod setBg addAnim modAnim setClrOvrMap">
        <pc:chgData name="Zinah Al-jelihawi" userId="d099eacd196f50ed" providerId="LiveId" clId="{262C5F8B-FD8A-4B89-B23A-46C689E22429}" dt="2022-10-21T04:50:58.280" v="6787" actId="26606"/>
        <pc:sldMkLst>
          <pc:docMk/>
          <pc:sldMk cId="193143965" sldId="298"/>
        </pc:sldMkLst>
        <pc:spChg chg="mod">
          <ac:chgData name="Zinah Al-jelihawi" userId="d099eacd196f50ed" providerId="LiveId" clId="{262C5F8B-FD8A-4B89-B23A-46C689E22429}" dt="2022-10-21T04:50:58.275" v="6786" actId="26606"/>
          <ac:spMkLst>
            <pc:docMk/>
            <pc:sldMk cId="193143965" sldId="298"/>
            <ac:spMk id="2" creationId="{9AB2EA78-AEB3-469B-9025-3B17201A457B}"/>
          </ac:spMkLst>
        </pc:spChg>
        <pc:spChg chg="mod">
          <ac:chgData name="Zinah Al-jelihawi" userId="d099eacd196f50ed" providerId="LiveId" clId="{262C5F8B-FD8A-4B89-B23A-46C689E22429}" dt="2022-10-21T04:50:58.280" v="6787" actId="26606"/>
          <ac:spMkLst>
            <pc:docMk/>
            <pc:sldMk cId="193143965" sldId="298"/>
            <ac:spMk id="3" creationId="{255E1F2F-E259-4EA8-9FFD-3A10AF541859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193143965" sldId="298"/>
            <ac:spMk id="5" creationId="{4F6011A6-6C1C-A75A-FE9E-7AD81FCEE545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193143965" sldId="298"/>
            <ac:spMk id="6" creationId="{5B89613A-BF25-CB65-5799-C776635560EB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193143965" sldId="298"/>
            <ac:spMk id="7" creationId="{C106ED2F-D780-6FD7-1248-B27992804B46}"/>
          </ac:spMkLst>
        </pc:spChg>
        <pc:spChg chg="del">
          <ac:chgData name="Zinah Al-jelihawi" userId="d099eacd196f50ed" providerId="LiveId" clId="{262C5F8B-FD8A-4B89-B23A-46C689E22429}" dt="2022-10-20T11:21:44.548" v="6175" actId="21"/>
          <ac:spMkLst>
            <pc:docMk/>
            <pc:sldMk cId="193143965" sldId="298"/>
            <ac:spMk id="8" creationId="{BD5A73DA-0A88-2E2C-8954-76A03A0F520E}"/>
          </ac:spMkLst>
        </pc:spChg>
        <pc:spChg chg="mod">
          <ac:chgData name="Zinah Al-jelihawi" userId="d099eacd196f50ed" providerId="LiveId" clId="{262C5F8B-FD8A-4B89-B23A-46C689E22429}" dt="2022-10-21T04:50:58.275" v="6786" actId="26606"/>
          <ac:spMkLst>
            <pc:docMk/>
            <pc:sldMk cId="193143965" sldId="298"/>
            <ac:spMk id="9" creationId="{89C684E5-6312-F5F8-7876-A018B0CE452F}"/>
          </ac:spMkLst>
        </pc:spChg>
        <pc:spChg chg="del">
          <ac:chgData name="Zinah Al-jelihawi" userId="d099eacd196f50ed" providerId="LiveId" clId="{262C5F8B-FD8A-4B89-B23A-46C689E22429}" dt="2022-10-18T08:33:00.651" v="126" actId="26606"/>
          <ac:spMkLst>
            <pc:docMk/>
            <pc:sldMk cId="193143965" sldId="298"/>
            <ac:spMk id="33" creationId="{2FDF0794-1B86-42B2-B8C7-F60123E638ED}"/>
          </ac:spMkLst>
        </pc:spChg>
        <pc:spChg chg="del">
          <ac:chgData name="Zinah Al-jelihawi" userId="d099eacd196f50ed" providerId="LiveId" clId="{262C5F8B-FD8A-4B89-B23A-46C689E22429}" dt="2022-10-18T08:33:00.651" v="126" actId="26606"/>
          <ac:spMkLst>
            <pc:docMk/>
            <pc:sldMk cId="193143965" sldId="298"/>
            <ac:spMk id="35" creationId="{C5373426-E26E-431D-959C-5DB96C0B6208}"/>
          </ac:spMkLst>
        </pc:spChg>
        <pc:spChg chg="del">
          <ac:chgData name="Zinah Al-jelihawi" userId="d099eacd196f50ed" providerId="LiveId" clId="{262C5F8B-FD8A-4B89-B23A-46C689E22429}" dt="2022-10-18T08:33:00.651" v="126" actId="26606"/>
          <ac:spMkLst>
            <pc:docMk/>
            <pc:sldMk cId="193143965" sldId="298"/>
            <ac:spMk id="39" creationId="{EDC90921-9082-491B-940E-827D679F3478}"/>
          </ac:spMkLst>
        </pc:spChg>
        <pc:spChg chg="add del">
          <ac:chgData name="Zinah Al-jelihawi" userId="d099eacd196f50ed" providerId="LiveId" clId="{262C5F8B-FD8A-4B89-B23A-46C689E22429}" dt="2022-10-21T04:47:54.062" v="6730" actId="26606"/>
          <ac:spMkLst>
            <pc:docMk/>
            <pc:sldMk cId="193143965" sldId="298"/>
            <ac:spMk id="44" creationId="{0AF4F2BA-3C03-4E2C-8ABC-0949B61B3C5E}"/>
          </ac:spMkLst>
        </pc:spChg>
        <pc:spChg chg="add del">
          <ac:chgData name="Zinah Al-jelihawi" userId="d099eacd196f50ed" providerId="LiveId" clId="{262C5F8B-FD8A-4B89-B23A-46C689E22429}" dt="2022-10-21T04:47:54.062" v="6730" actId="26606"/>
          <ac:spMkLst>
            <pc:docMk/>
            <pc:sldMk cId="193143965" sldId="298"/>
            <ac:spMk id="48" creationId="{B40A8CA7-7D5A-43B0-A1A0-B558ECA9EED1}"/>
          </ac:spMkLst>
        </pc:spChg>
        <pc:spChg chg="add del">
          <ac:chgData name="Zinah Al-jelihawi" userId="d099eacd196f50ed" providerId="LiveId" clId="{262C5F8B-FD8A-4B89-B23A-46C689E22429}" dt="2022-10-20T07:12:56.767" v="1142" actId="26606"/>
          <ac:spMkLst>
            <pc:docMk/>
            <pc:sldMk cId="193143965" sldId="298"/>
            <ac:spMk id="50" creationId="{D5B012D8-7F27-4758-9AC6-C889B154BD73}"/>
          </ac:spMkLst>
        </pc:spChg>
        <pc:spChg chg="add del">
          <ac:chgData name="Zinah Al-jelihawi" userId="d099eacd196f50ed" providerId="LiveId" clId="{262C5F8B-FD8A-4B89-B23A-46C689E22429}" dt="2022-10-20T07:12:56.767" v="1142" actId="26606"/>
          <ac:spMkLst>
            <pc:docMk/>
            <pc:sldMk cId="193143965" sldId="298"/>
            <ac:spMk id="51" creationId="{4063B759-00FC-46D1-9898-8E8625268FAF}"/>
          </ac:spMkLst>
        </pc:spChg>
        <pc:spChg chg="add del">
          <ac:chgData name="Zinah Al-jelihawi" userId="d099eacd196f50ed" providerId="LiveId" clId="{262C5F8B-FD8A-4B89-B23A-46C689E22429}" dt="2022-10-20T07:13:34.286" v="1144" actId="26606"/>
          <ac:spMkLst>
            <pc:docMk/>
            <pc:sldMk cId="193143965" sldId="298"/>
            <ac:spMk id="52" creationId="{E75F8FC7-2268-462F-AFF6-A4A975C3444E}"/>
          </ac:spMkLst>
        </pc:spChg>
        <pc:spChg chg="add del">
          <ac:chgData name="Zinah Al-jelihawi" userId="d099eacd196f50ed" providerId="LiveId" clId="{262C5F8B-FD8A-4B89-B23A-46C689E22429}" dt="2022-10-18T09:16:45.497" v="504" actId="26606"/>
          <ac:spMkLst>
            <pc:docMk/>
            <pc:sldMk cId="193143965" sldId="298"/>
            <ac:spMk id="53" creationId="{0AF4F2BA-3C03-4E2C-8ABC-0949B61B3C5E}"/>
          </ac:spMkLst>
        </pc:spChg>
        <pc:spChg chg="add del">
          <ac:chgData name="Zinah Al-jelihawi" userId="d099eacd196f50ed" providerId="LiveId" clId="{262C5F8B-FD8A-4B89-B23A-46C689E22429}" dt="2022-10-20T07:13:34.286" v="1144" actId="26606"/>
          <ac:spMkLst>
            <pc:docMk/>
            <pc:sldMk cId="193143965" sldId="298"/>
            <ac:spMk id="56" creationId="{7EE051E9-6C07-4FBB-B4F7-EDF8DDEAA6DA}"/>
          </ac:spMkLst>
        </pc:spChg>
        <pc:spChg chg="add del">
          <ac:chgData name="Zinah Al-jelihawi" userId="d099eacd196f50ed" providerId="LiveId" clId="{262C5F8B-FD8A-4B89-B23A-46C689E22429}" dt="2022-10-18T09:16:45.497" v="504" actId="26606"/>
          <ac:spMkLst>
            <pc:docMk/>
            <pc:sldMk cId="193143965" sldId="298"/>
            <ac:spMk id="57" creationId="{B40A8CA7-7D5A-43B0-A1A0-B558ECA9EED1}"/>
          </ac:spMkLst>
        </pc:spChg>
        <pc:spChg chg="add del">
          <ac:chgData name="Zinah Al-jelihawi" userId="d099eacd196f50ed" providerId="LiveId" clId="{262C5F8B-FD8A-4B89-B23A-46C689E22429}" dt="2022-10-21T04:49:27.941" v="6759" actId="26606"/>
          <ac:spMkLst>
            <pc:docMk/>
            <pc:sldMk cId="193143965" sldId="298"/>
            <ac:spMk id="58" creationId="{D5B012D8-7F27-4758-9AC6-C889B154BD73}"/>
          </ac:spMkLst>
        </pc:spChg>
        <pc:spChg chg="add del">
          <ac:chgData name="Zinah Al-jelihawi" userId="d099eacd196f50ed" providerId="LiveId" clId="{262C5F8B-FD8A-4B89-B23A-46C689E22429}" dt="2022-10-18T09:16:50.206" v="507" actId="26606"/>
          <ac:spMkLst>
            <pc:docMk/>
            <pc:sldMk cId="193143965" sldId="298"/>
            <ac:spMk id="59" creationId="{D50218C5-E017-43D2-8345-FD9FBF0C991E}"/>
          </ac:spMkLst>
        </pc:spChg>
        <pc:spChg chg="add del">
          <ac:chgData name="Zinah Al-jelihawi" userId="d099eacd196f50ed" providerId="LiveId" clId="{262C5F8B-FD8A-4B89-B23A-46C689E22429}" dt="2022-10-18T09:16:50.206" v="507" actId="26606"/>
          <ac:spMkLst>
            <pc:docMk/>
            <pc:sldMk cId="193143965" sldId="298"/>
            <ac:spMk id="60" creationId="{C9B7F88A-EE9B-4C9D-9477-42E234662242}"/>
          </ac:spMkLst>
        </pc:spChg>
        <pc:spChg chg="add del">
          <ac:chgData name="Zinah Al-jelihawi" userId="d099eacd196f50ed" providerId="LiveId" clId="{262C5F8B-FD8A-4B89-B23A-46C689E22429}" dt="2022-10-18T09:16:50.206" v="507" actId="26606"/>
          <ac:spMkLst>
            <pc:docMk/>
            <pc:sldMk cId="193143965" sldId="298"/>
            <ac:spMk id="61" creationId="{7319A1DD-F557-4EC6-8A8C-F7617B4CD678}"/>
          </ac:spMkLst>
        </pc:spChg>
        <pc:spChg chg="add del">
          <ac:chgData name="Zinah Al-jelihawi" userId="d099eacd196f50ed" providerId="LiveId" clId="{262C5F8B-FD8A-4B89-B23A-46C689E22429}" dt="2022-10-21T04:49:27.941" v="6759" actId="26606"/>
          <ac:spMkLst>
            <pc:docMk/>
            <pc:sldMk cId="193143965" sldId="298"/>
            <ac:spMk id="63" creationId="{4063B759-00FC-46D1-9898-8E8625268FAF}"/>
          </ac:spMkLst>
        </pc:spChg>
        <pc:spChg chg="add del">
          <ac:chgData name="Zinah Al-jelihawi" userId="d099eacd196f50ed" providerId="LiveId" clId="{262C5F8B-FD8A-4B89-B23A-46C689E22429}" dt="2022-10-21T04:49:24.904" v="6755" actId="26606"/>
          <ac:spMkLst>
            <pc:docMk/>
            <pc:sldMk cId="193143965" sldId="298"/>
            <ac:spMk id="68" creationId="{DFD57664-637D-40CA-83F2-B729A932BD31}"/>
          </ac:spMkLst>
        </pc:spChg>
        <pc:spChg chg="add del">
          <ac:chgData name="Zinah Al-jelihawi" userId="d099eacd196f50ed" providerId="LiveId" clId="{262C5F8B-FD8A-4B89-B23A-46C689E22429}" dt="2022-10-21T04:49:27.927" v="6758" actId="26606"/>
          <ac:spMkLst>
            <pc:docMk/>
            <pc:sldMk cId="193143965" sldId="298"/>
            <ac:spMk id="73" creationId="{C9B7F88A-EE9B-4C9D-9477-42E234662242}"/>
          </ac:spMkLst>
        </pc:spChg>
        <pc:spChg chg="add del">
          <ac:chgData name="Zinah Al-jelihawi" userId="d099eacd196f50ed" providerId="LiveId" clId="{262C5F8B-FD8A-4B89-B23A-46C689E22429}" dt="2022-10-21T04:49:27.927" v="6758" actId="26606"/>
          <ac:spMkLst>
            <pc:docMk/>
            <pc:sldMk cId="193143965" sldId="298"/>
            <ac:spMk id="74" creationId="{D50218C5-E017-43D2-8345-FD9FBF0C991E}"/>
          </ac:spMkLst>
        </pc:spChg>
        <pc:spChg chg="add del">
          <ac:chgData name="Zinah Al-jelihawi" userId="d099eacd196f50ed" providerId="LiveId" clId="{262C5F8B-FD8A-4B89-B23A-46C689E22429}" dt="2022-10-21T04:49:27.927" v="6758" actId="26606"/>
          <ac:spMkLst>
            <pc:docMk/>
            <pc:sldMk cId="193143965" sldId="298"/>
            <ac:spMk id="75" creationId="{7319A1DD-F557-4EC6-8A8C-F7617B4CD678}"/>
          </ac:spMkLst>
        </pc:spChg>
        <pc:spChg chg="add del">
          <ac:chgData name="Zinah Al-jelihawi" userId="d099eacd196f50ed" providerId="LiveId" clId="{262C5F8B-FD8A-4B89-B23A-46C689E22429}" dt="2022-10-21T04:50:58.280" v="6787" actId="26606"/>
          <ac:spMkLst>
            <pc:docMk/>
            <pc:sldMk cId="193143965" sldId="298"/>
            <ac:spMk id="77" creationId="{0B4FB531-34DA-4777-9BD5-5B885DC38198}"/>
          </ac:spMkLst>
        </pc:spChg>
        <pc:spChg chg="add del">
          <ac:chgData name="Zinah Al-jelihawi" userId="d099eacd196f50ed" providerId="LiveId" clId="{262C5F8B-FD8A-4B89-B23A-46C689E22429}" dt="2022-10-21T04:50:41.873" v="6780" actId="26606"/>
          <ac:spMkLst>
            <pc:docMk/>
            <pc:sldMk cId="193143965" sldId="298"/>
            <ac:spMk id="83" creationId="{416A0E3C-60E6-4F39-BC55-5F7C224E1F7C}"/>
          </ac:spMkLst>
        </pc:spChg>
        <pc:spChg chg="add del">
          <ac:chgData name="Zinah Al-jelihawi" userId="d099eacd196f50ed" providerId="LiveId" clId="{262C5F8B-FD8A-4B89-B23A-46C689E22429}" dt="2022-10-21T04:50:41.873" v="6780" actId="26606"/>
          <ac:spMkLst>
            <pc:docMk/>
            <pc:sldMk cId="193143965" sldId="298"/>
            <ac:spMk id="87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1T04:50:41.873" v="6780" actId="26606"/>
          <ac:spMkLst>
            <pc:docMk/>
            <pc:sldMk cId="193143965" sldId="298"/>
            <ac:spMk id="91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1T04:50:49.256" v="6782" actId="26606"/>
          <ac:spMkLst>
            <pc:docMk/>
            <pc:sldMk cId="193143965" sldId="298"/>
            <ac:spMk id="93" creationId="{0B4FB531-34DA-4777-9BD5-5B885DC38198}"/>
          </ac:spMkLst>
        </pc:spChg>
        <pc:spChg chg="add del">
          <ac:chgData name="Zinah Al-jelihawi" userId="d099eacd196f50ed" providerId="LiveId" clId="{262C5F8B-FD8A-4B89-B23A-46C689E22429}" dt="2022-10-21T04:50:53.658" v="6784" actId="26606"/>
          <ac:spMkLst>
            <pc:docMk/>
            <pc:sldMk cId="193143965" sldId="298"/>
            <ac:spMk id="96" creationId="{416A0E3C-60E6-4F39-BC55-5F7C224E1F7C}"/>
          </ac:spMkLst>
        </pc:spChg>
        <pc:spChg chg="add del">
          <ac:chgData name="Zinah Al-jelihawi" userId="d099eacd196f50ed" providerId="LiveId" clId="{262C5F8B-FD8A-4B89-B23A-46C689E22429}" dt="2022-10-21T04:50:53.658" v="6784" actId="26606"/>
          <ac:spMkLst>
            <pc:docMk/>
            <pc:sldMk cId="193143965" sldId="298"/>
            <ac:spMk id="98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1T04:50:53.658" v="6784" actId="26606"/>
          <ac:spMkLst>
            <pc:docMk/>
            <pc:sldMk cId="193143965" sldId="298"/>
            <ac:spMk id="99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1T04:50:53.658" v="6784" actId="26606"/>
          <ac:spMkLst>
            <pc:docMk/>
            <pc:sldMk cId="193143965" sldId="298"/>
            <ac:spMk id="101" creationId="{1FE461C7-FF45-427F-83D7-18DFBD48188D}"/>
          </ac:spMkLst>
        </pc:spChg>
        <pc:spChg chg="add del">
          <ac:chgData name="Zinah Al-jelihawi" userId="d099eacd196f50ed" providerId="LiveId" clId="{262C5F8B-FD8A-4B89-B23A-46C689E22429}" dt="2022-10-21T04:50:58.275" v="6786" actId="26606"/>
          <ac:spMkLst>
            <pc:docMk/>
            <pc:sldMk cId="193143965" sldId="298"/>
            <ac:spMk id="103" creationId="{416A0E3C-60E6-4F39-BC55-5F7C224E1F7C}"/>
          </ac:spMkLst>
        </pc:spChg>
        <pc:spChg chg="add del">
          <ac:chgData name="Zinah Al-jelihawi" userId="d099eacd196f50ed" providerId="LiveId" clId="{262C5F8B-FD8A-4B89-B23A-46C689E22429}" dt="2022-10-21T04:50:58.275" v="6786" actId="26606"/>
          <ac:spMkLst>
            <pc:docMk/>
            <pc:sldMk cId="193143965" sldId="298"/>
            <ac:spMk id="105" creationId="{990D0034-F768-41E7-85D4-F38C4DE85770}"/>
          </ac:spMkLst>
        </pc:spChg>
        <pc:spChg chg="add">
          <ac:chgData name="Zinah Al-jelihawi" userId="d099eacd196f50ed" providerId="LiveId" clId="{262C5F8B-FD8A-4B89-B23A-46C689E22429}" dt="2022-10-21T04:50:58.280" v="6787" actId="26606"/>
          <ac:spMkLst>
            <pc:docMk/>
            <pc:sldMk cId="193143965" sldId="298"/>
            <ac:spMk id="108" creationId="{0B4FB531-34DA-4777-9BD5-5B885DC38198}"/>
          </ac:spMkLst>
        </pc:spChg>
        <pc:picChg chg="mod ord">
          <ac:chgData name="Zinah Al-jelihawi" userId="d099eacd196f50ed" providerId="LiveId" clId="{262C5F8B-FD8A-4B89-B23A-46C689E22429}" dt="2022-10-21T04:50:58.275" v="6786" actId="26606"/>
          <ac:picMkLst>
            <pc:docMk/>
            <pc:sldMk cId="193143965" sldId="298"/>
            <ac:picMk id="4" creationId="{65810330-F0B5-43C9-BC34-094FFB5C0529}"/>
          </ac:picMkLst>
        </pc:picChg>
        <pc:cxnChg chg="del">
          <ac:chgData name="Zinah Al-jelihawi" userId="d099eacd196f50ed" providerId="LiveId" clId="{262C5F8B-FD8A-4B89-B23A-46C689E22429}" dt="2022-10-18T08:33:00.651" v="126" actId="26606"/>
          <ac:cxnSpMkLst>
            <pc:docMk/>
            <pc:sldMk cId="193143965" sldId="298"/>
            <ac:cxnSpMk id="37" creationId="{96D07482-83A3-4451-943C-B46961082957}"/>
          </ac:cxnSpMkLst>
        </pc:cxnChg>
        <pc:cxnChg chg="add del">
          <ac:chgData name="Zinah Al-jelihawi" userId="d099eacd196f50ed" providerId="LiveId" clId="{262C5F8B-FD8A-4B89-B23A-46C689E22429}" dt="2022-10-21T04:47:54.062" v="6730" actId="26606"/>
          <ac:cxnSpMkLst>
            <pc:docMk/>
            <pc:sldMk cId="193143965" sldId="298"/>
            <ac:cxnSpMk id="46" creationId="{A07787ED-5EDC-4C54-AD87-55B60D0FE397}"/>
          </ac:cxnSpMkLst>
        </pc:cxnChg>
        <pc:cxnChg chg="add del">
          <ac:chgData name="Zinah Al-jelihawi" userId="d099eacd196f50ed" providerId="LiveId" clId="{262C5F8B-FD8A-4B89-B23A-46C689E22429}" dt="2022-10-20T07:13:34.286" v="1144" actId="26606"/>
          <ac:cxnSpMkLst>
            <pc:docMk/>
            <pc:sldMk cId="193143965" sldId="298"/>
            <ac:cxnSpMk id="54" creationId="{BEF45B32-FB97-49CC-B778-CA7CF87BEF7A}"/>
          </ac:cxnSpMkLst>
        </pc:cxnChg>
        <pc:cxnChg chg="add del">
          <ac:chgData name="Zinah Al-jelihawi" userId="d099eacd196f50ed" providerId="LiveId" clId="{262C5F8B-FD8A-4B89-B23A-46C689E22429}" dt="2022-10-18T09:16:45.497" v="504" actId="26606"/>
          <ac:cxnSpMkLst>
            <pc:docMk/>
            <pc:sldMk cId="193143965" sldId="298"/>
            <ac:cxnSpMk id="55" creationId="{A07787ED-5EDC-4C54-AD87-55B60D0FE397}"/>
          </ac:cxnSpMkLst>
        </pc:cxnChg>
        <pc:cxnChg chg="add del">
          <ac:chgData name="Zinah Al-jelihawi" userId="d099eacd196f50ed" providerId="LiveId" clId="{262C5F8B-FD8A-4B89-B23A-46C689E22429}" dt="2022-10-18T09:16:50.206" v="507" actId="26606"/>
          <ac:cxnSpMkLst>
            <pc:docMk/>
            <pc:sldMk cId="193143965" sldId="298"/>
            <ac:cxnSpMk id="62" creationId="{D28A9C89-B313-458F-9C85-515930A51A93}"/>
          </ac:cxnSpMkLst>
        </pc:cxnChg>
        <pc:cxnChg chg="add del">
          <ac:chgData name="Zinah Al-jelihawi" userId="d099eacd196f50ed" providerId="LiveId" clId="{262C5F8B-FD8A-4B89-B23A-46C689E22429}" dt="2022-10-21T04:49:24.904" v="6755" actId="26606"/>
          <ac:cxnSpMkLst>
            <pc:docMk/>
            <pc:sldMk cId="193143965" sldId="298"/>
            <ac:cxnSpMk id="70" creationId="{D5B557D3-D7B4-404B-84A1-9BD182BE5B06}"/>
          </ac:cxnSpMkLst>
        </pc:cxnChg>
        <pc:cxnChg chg="add del">
          <ac:chgData name="Zinah Al-jelihawi" userId="d099eacd196f50ed" providerId="LiveId" clId="{262C5F8B-FD8A-4B89-B23A-46C689E22429}" dt="2022-10-21T04:49:27.927" v="6758" actId="26606"/>
          <ac:cxnSpMkLst>
            <pc:docMk/>
            <pc:sldMk cId="193143965" sldId="298"/>
            <ac:cxnSpMk id="72" creationId="{D28A9C89-B313-458F-9C85-515930A51A93}"/>
          </ac:cxnSpMkLst>
        </pc:cxnChg>
        <pc:cxnChg chg="add del">
          <ac:chgData name="Zinah Al-jelihawi" userId="d099eacd196f50ed" providerId="LiveId" clId="{262C5F8B-FD8A-4B89-B23A-46C689E22429}" dt="2022-10-21T04:50:58.280" v="6787" actId="26606"/>
          <ac:cxnSpMkLst>
            <pc:docMk/>
            <pc:sldMk cId="193143965" sldId="298"/>
            <ac:cxnSpMk id="78" creationId="{D5B557D3-D7B4-404B-84A1-9BD182BE5B06}"/>
          </ac:cxnSpMkLst>
        </pc:cxnChg>
        <pc:cxnChg chg="add del">
          <ac:chgData name="Zinah Al-jelihawi" userId="d099eacd196f50ed" providerId="LiveId" clId="{262C5F8B-FD8A-4B89-B23A-46C689E22429}" dt="2022-10-21T04:50:41.873" v="6780" actId="26606"/>
          <ac:cxnSpMkLst>
            <pc:docMk/>
            <pc:sldMk cId="193143965" sldId="298"/>
            <ac:cxnSpMk id="85" creationId="{C5025DAC-8B93-4160-B017-3A274A5828C0}"/>
          </ac:cxnSpMkLst>
        </pc:cxnChg>
        <pc:cxnChg chg="add del">
          <ac:chgData name="Zinah Al-jelihawi" userId="d099eacd196f50ed" providerId="LiveId" clId="{262C5F8B-FD8A-4B89-B23A-46C689E22429}" dt="2022-10-21T04:50:41.873" v="6780" actId="26606"/>
          <ac:cxnSpMkLst>
            <pc:docMk/>
            <pc:sldMk cId="193143965" sldId="298"/>
            <ac:cxnSpMk id="89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1T04:50:49.256" v="6782" actId="26606"/>
          <ac:cxnSpMkLst>
            <pc:docMk/>
            <pc:sldMk cId="193143965" sldId="298"/>
            <ac:cxnSpMk id="94" creationId="{D5B557D3-D7B4-404B-84A1-9BD182BE5B06}"/>
          </ac:cxnSpMkLst>
        </pc:cxnChg>
        <pc:cxnChg chg="add del">
          <ac:chgData name="Zinah Al-jelihawi" userId="d099eacd196f50ed" providerId="LiveId" clId="{262C5F8B-FD8A-4B89-B23A-46C689E22429}" dt="2022-10-21T04:50:53.658" v="6784" actId="26606"/>
          <ac:cxnSpMkLst>
            <pc:docMk/>
            <pc:sldMk cId="193143965" sldId="298"/>
            <ac:cxnSpMk id="97" creationId="{C5025DAC-8B93-4160-B017-3A274A5828C0}"/>
          </ac:cxnSpMkLst>
        </pc:cxnChg>
        <pc:cxnChg chg="add del">
          <ac:chgData name="Zinah Al-jelihawi" userId="d099eacd196f50ed" providerId="LiveId" clId="{262C5F8B-FD8A-4B89-B23A-46C689E22429}" dt="2022-10-21T04:50:53.658" v="6784" actId="26606"/>
          <ac:cxnSpMkLst>
            <pc:docMk/>
            <pc:sldMk cId="193143965" sldId="298"/>
            <ac:cxnSpMk id="100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1T04:50:58.275" v="6786" actId="26606"/>
          <ac:cxnSpMkLst>
            <pc:docMk/>
            <pc:sldMk cId="193143965" sldId="298"/>
            <ac:cxnSpMk id="104" creationId="{C5025DAC-8B93-4160-B017-3A274A5828C0}"/>
          </ac:cxnSpMkLst>
        </pc:cxnChg>
        <pc:cxnChg chg="add del">
          <ac:chgData name="Zinah Al-jelihawi" userId="d099eacd196f50ed" providerId="LiveId" clId="{262C5F8B-FD8A-4B89-B23A-46C689E22429}" dt="2022-10-21T04:50:58.275" v="6786" actId="26606"/>
          <ac:cxnSpMkLst>
            <pc:docMk/>
            <pc:sldMk cId="193143965" sldId="298"/>
            <ac:cxnSpMk id="106" creationId="{5A0A5CF6-407C-4691-8122-49DF69D0020D}"/>
          </ac:cxnSpMkLst>
        </pc:cxnChg>
        <pc:cxnChg chg="add">
          <ac:chgData name="Zinah Al-jelihawi" userId="d099eacd196f50ed" providerId="LiveId" clId="{262C5F8B-FD8A-4B89-B23A-46C689E22429}" dt="2022-10-21T04:50:58.280" v="6787" actId="26606"/>
          <ac:cxnSpMkLst>
            <pc:docMk/>
            <pc:sldMk cId="193143965" sldId="298"/>
            <ac:cxnSpMk id="109" creationId="{D5B557D3-D7B4-404B-84A1-9BD182BE5B06}"/>
          </ac:cxnSpMkLst>
        </pc:cxnChg>
      </pc:sldChg>
      <pc:sldChg chg="addSp delSp modSp mod setBg setClrOvrMap">
        <pc:chgData name="Zinah Al-jelihawi" userId="d099eacd196f50ed" providerId="LiveId" clId="{262C5F8B-FD8A-4B89-B23A-46C689E22429}" dt="2022-10-21T05:11:27.714" v="7085" actId="20577"/>
        <pc:sldMkLst>
          <pc:docMk/>
          <pc:sldMk cId="2933514334" sldId="300"/>
        </pc:sldMkLst>
        <pc:spChg chg="mod">
          <ac:chgData name="Zinah Al-jelihawi" userId="d099eacd196f50ed" providerId="LiveId" clId="{262C5F8B-FD8A-4B89-B23A-46C689E22429}" dt="2022-10-21T05:02:04.597" v="6879" actId="26606"/>
          <ac:spMkLst>
            <pc:docMk/>
            <pc:sldMk cId="2933514334" sldId="300"/>
            <ac:spMk id="2" creationId="{75AC86D3-8FD1-4F47-A319-7D0542E48B2F}"/>
          </ac:spMkLst>
        </pc:spChg>
        <pc:spChg chg="add del">
          <ac:chgData name="Zinah Al-jelihawi" userId="d099eacd196f50ed" providerId="LiveId" clId="{262C5F8B-FD8A-4B89-B23A-46C689E22429}" dt="2022-10-20T07:03:43.890" v="1135" actId="26606"/>
          <ac:spMkLst>
            <pc:docMk/>
            <pc:sldMk cId="2933514334" sldId="300"/>
            <ac:spMk id="6" creationId="{88F0A37D-2337-4AAF-98B0-7E4E9B98719A}"/>
          </ac:spMkLst>
        </pc:spChg>
        <pc:spChg chg="add del">
          <ac:chgData name="Zinah Al-jelihawi" userId="d099eacd196f50ed" providerId="LiveId" clId="{262C5F8B-FD8A-4B89-B23A-46C689E22429}" dt="2022-10-20T07:03:43.890" v="1135" actId="26606"/>
          <ac:spMkLst>
            <pc:docMk/>
            <pc:sldMk cId="2933514334" sldId="300"/>
            <ac:spMk id="8" creationId="{F7234D70-FB65-4E99-985E-64D219674D45}"/>
          </ac:spMkLst>
        </pc:spChg>
        <pc:spChg chg="add del">
          <ac:chgData name="Zinah Al-jelihawi" userId="d099eacd196f50ed" providerId="LiveId" clId="{262C5F8B-FD8A-4B89-B23A-46C689E22429}" dt="2022-10-18T09:16:50.947" v="508" actId="26606"/>
          <ac:spMkLst>
            <pc:docMk/>
            <pc:sldMk cId="2933514334" sldId="300"/>
            <ac:spMk id="9" creationId="{0F6F1E82-F603-49E4-9641-09EEA984A343}"/>
          </ac:spMkLst>
        </pc:spChg>
        <pc:spChg chg="add del">
          <ac:chgData name="Zinah Al-jelihawi" userId="d099eacd196f50ed" providerId="LiveId" clId="{262C5F8B-FD8A-4B89-B23A-46C689E22429}" dt="2022-10-20T10:50:44.427" v="5146" actId="26606"/>
          <ac:spMkLst>
            <pc:docMk/>
            <pc:sldMk cId="2933514334" sldId="300"/>
            <ac:spMk id="10" creationId="{88F0A37D-2337-4AAF-98B0-7E4E9B98719A}"/>
          </ac:spMkLst>
        </pc:spChg>
        <pc:spChg chg="add del">
          <ac:chgData name="Zinah Al-jelihawi" userId="d099eacd196f50ed" providerId="LiveId" clId="{262C5F8B-FD8A-4B89-B23A-46C689E22429}" dt="2022-10-18T09:16:50.947" v="508" actId="26606"/>
          <ac:spMkLst>
            <pc:docMk/>
            <pc:sldMk cId="2933514334" sldId="300"/>
            <ac:spMk id="13" creationId="{9D1595AB-90F6-488F-B5E3-F8CFCC8FAA19}"/>
          </ac:spMkLst>
        </pc:spChg>
        <pc:spChg chg="add del">
          <ac:chgData name="Zinah Al-jelihawi" userId="d099eacd196f50ed" providerId="LiveId" clId="{262C5F8B-FD8A-4B89-B23A-46C689E22429}" dt="2022-10-20T10:50:44.427" v="5146" actId="26606"/>
          <ac:spMkLst>
            <pc:docMk/>
            <pc:sldMk cId="2933514334" sldId="300"/>
            <ac:spMk id="14" creationId="{F7234D70-FB65-4E99-985E-64D219674D45}"/>
          </ac:spMkLst>
        </pc:spChg>
        <pc:spChg chg="add del mod">
          <ac:chgData name="Zinah Al-jelihawi" userId="d099eacd196f50ed" providerId="LiveId" clId="{262C5F8B-FD8A-4B89-B23A-46C689E22429}" dt="2022-10-21T05:01:07.400" v="6861" actId="478"/>
          <ac:spMkLst>
            <pc:docMk/>
            <pc:sldMk cId="2933514334" sldId="300"/>
            <ac:spMk id="15" creationId="{59819742-E80D-C05F-3E8D-2822DE9F14C8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2933514334" sldId="300"/>
            <ac:spMk id="16" creationId="{C01230F2-4D99-4027-4EDE-32AE1BAEA268}"/>
          </ac:spMkLst>
        </pc:spChg>
        <pc:spChg chg="del">
          <ac:chgData name="Zinah Al-jelihawi" userId="d099eacd196f50ed" providerId="LiveId" clId="{262C5F8B-FD8A-4B89-B23A-46C689E22429}" dt="2022-10-20T11:18:44.068" v="6152"/>
          <ac:spMkLst>
            <pc:docMk/>
            <pc:sldMk cId="2933514334" sldId="300"/>
            <ac:spMk id="18" creationId="{C24CAEE7-B12F-ADD9-78AB-14DCA0BE9620}"/>
          </ac:spMkLst>
        </pc:spChg>
        <pc:spChg chg="add del">
          <ac:chgData name="Zinah Al-jelihawi" userId="d099eacd196f50ed" providerId="LiveId" clId="{262C5F8B-FD8A-4B89-B23A-46C689E22429}" dt="2022-10-20T10:50:14.994" v="5125" actId="26606"/>
          <ac:spMkLst>
            <pc:docMk/>
            <pc:sldMk cId="2933514334" sldId="300"/>
            <ac:spMk id="19" creationId="{39E3965E-AC41-4711-9D10-E25ABB132D86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2933514334" sldId="300"/>
            <ac:spMk id="20" creationId="{614B1F98-4F64-9CD6-DF60-1F68C3C00BC3}"/>
          </ac:spMkLst>
        </pc:spChg>
        <pc:spChg chg="add del">
          <ac:chgData name="Zinah Al-jelihawi" userId="d099eacd196f50ed" providerId="LiveId" clId="{262C5F8B-FD8A-4B89-B23A-46C689E22429}" dt="2022-10-20T10:50:16.221" v="5127" actId="26606"/>
          <ac:spMkLst>
            <pc:docMk/>
            <pc:sldMk cId="2933514334" sldId="300"/>
            <ac:spMk id="22" creationId="{08CB54FC-0B2A-4107-9A70-958B90B76585}"/>
          </ac:spMkLst>
        </pc:spChg>
        <pc:spChg chg="add del">
          <ac:chgData name="Zinah Al-jelihawi" userId="d099eacd196f50ed" providerId="LiveId" clId="{262C5F8B-FD8A-4B89-B23A-46C689E22429}" dt="2022-10-20T10:50:14.994" v="5125" actId="26606"/>
          <ac:spMkLst>
            <pc:docMk/>
            <pc:sldMk cId="2933514334" sldId="300"/>
            <ac:spMk id="23" creationId="{990BAFCD-EA0A-47F4-8B00-AAB1E67A90CC}"/>
          </ac:spMkLst>
        </pc:spChg>
        <pc:spChg chg="add del">
          <ac:chgData name="Zinah Al-jelihawi" userId="d099eacd196f50ed" providerId="LiveId" clId="{262C5F8B-FD8A-4B89-B23A-46C689E22429}" dt="2022-10-20T10:50:14.994" v="5125" actId="26606"/>
          <ac:spMkLst>
            <pc:docMk/>
            <pc:sldMk cId="2933514334" sldId="300"/>
            <ac:spMk id="25" creationId="{2F9C61D6-37CC-4AD4-83C3-022D08874179}"/>
          </ac:spMkLst>
        </pc:spChg>
        <pc:spChg chg="add del">
          <ac:chgData name="Zinah Al-jelihawi" userId="d099eacd196f50ed" providerId="LiveId" clId="{262C5F8B-FD8A-4B89-B23A-46C689E22429}" dt="2022-10-20T10:50:16.221" v="5127" actId="26606"/>
          <ac:spMkLst>
            <pc:docMk/>
            <pc:sldMk cId="2933514334" sldId="300"/>
            <ac:spMk id="26" creationId="{9AA76026-5689-4584-8D93-D71D739E61B5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2933514334" sldId="300"/>
            <ac:spMk id="28" creationId="{1B795966-53AE-7489-6AAB-2CFFDDD6E9BE}"/>
          </ac:spMkLst>
        </pc:spChg>
        <pc:spChg chg="add del">
          <ac:chgData name="Zinah Al-jelihawi" userId="d099eacd196f50ed" providerId="LiveId" clId="{262C5F8B-FD8A-4B89-B23A-46C689E22429}" dt="2022-10-20T10:50:16.221" v="5127" actId="26606"/>
          <ac:spMkLst>
            <pc:docMk/>
            <pc:sldMk cId="2933514334" sldId="300"/>
            <ac:spMk id="29" creationId="{D3492C88-B9A1-CB40-B8C5-60819F103AC0}"/>
          </ac:spMkLst>
        </pc:spChg>
        <pc:spChg chg="del mod">
          <ac:chgData name="Zinah Al-jelihawi" userId="d099eacd196f50ed" providerId="LiveId" clId="{262C5F8B-FD8A-4B89-B23A-46C689E22429}" dt="2022-10-20T11:20:56.650" v="6166" actId="21"/>
          <ac:spMkLst>
            <pc:docMk/>
            <pc:sldMk cId="2933514334" sldId="300"/>
            <ac:spMk id="30" creationId="{6F180D2F-3183-90F7-2F82-3F40FA91FEA8}"/>
          </ac:spMkLst>
        </pc:spChg>
        <pc:spChg chg="add del">
          <ac:chgData name="Zinah Al-jelihawi" userId="d099eacd196f50ed" providerId="LiveId" clId="{262C5F8B-FD8A-4B89-B23A-46C689E22429}" dt="2022-10-20T10:50:19.535" v="5129" actId="26606"/>
          <ac:spMkLst>
            <pc:docMk/>
            <pc:sldMk cId="2933514334" sldId="300"/>
            <ac:spMk id="31" creationId="{88F0A37D-2337-4AAF-98B0-7E4E9B98719A}"/>
          </ac:spMkLst>
        </pc:spChg>
        <pc:spChg chg="add del">
          <ac:chgData name="Zinah Al-jelihawi" userId="d099eacd196f50ed" providerId="LiveId" clId="{262C5F8B-FD8A-4B89-B23A-46C689E22429}" dt="2022-10-20T10:50:19.535" v="5129" actId="26606"/>
          <ac:spMkLst>
            <pc:docMk/>
            <pc:sldMk cId="2933514334" sldId="300"/>
            <ac:spMk id="33" creationId="{F7234D70-FB65-4E99-985E-64D219674D45}"/>
          </ac:spMkLst>
        </pc:spChg>
        <pc:spChg chg="mod">
          <ac:chgData name="Zinah Al-jelihawi" userId="d099eacd196f50ed" providerId="LiveId" clId="{262C5F8B-FD8A-4B89-B23A-46C689E22429}" dt="2022-10-21T05:02:04.597" v="6879" actId="26606"/>
          <ac:spMkLst>
            <pc:docMk/>
            <pc:sldMk cId="2933514334" sldId="300"/>
            <ac:spMk id="35" creationId="{9E4C8490-D0D6-4563-3A68-CA32D0F8A282}"/>
          </ac:spMkLst>
        </pc:spChg>
        <pc:spChg chg="add del">
          <ac:chgData name="Zinah Al-jelihawi" userId="d099eacd196f50ed" providerId="LiveId" clId="{262C5F8B-FD8A-4B89-B23A-46C689E22429}" dt="2022-10-20T10:50:21.220" v="5131" actId="26606"/>
          <ac:spMkLst>
            <pc:docMk/>
            <pc:sldMk cId="2933514334" sldId="300"/>
            <ac:spMk id="36" creationId="{DFEBD0D2-AA2A-4936-A509-D629383EFFAA}"/>
          </ac:spMkLst>
        </pc:spChg>
        <pc:spChg chg="add del">
          <ac:chgData name="Zinah Al-jelihawi" userId="d099eacd196f50ed" providerId="LiveId" clId="{262C5F8B-FD8A-4B89-B23A-46C689E22429}" dt="2022-10-20T10:50:21.220" v="5131" actId="26606"/>
          <ac:spMkLst>
            <pc:docMk/>
            <pc:sldMk cId="2933514334" sldId="300"/>
            <ac:spMk id="38" creationId="{86506110-E6E1-4309-83FA-C6B068FA341C}"/>
          </ac:spMkLst>
        </pc:spChg>
        <pc:spChg chg="add del">
          <ac:chgData name="Zinah Al-jelihawi" userId="d099eacd196f50ed" providerId="LiveId" clId="{262C5F8B-FD8A-4B89-B23A-46C689E22429}" dt="2022-10-20T10:50:22.237" v="5133" actId="26606"/>
          <ac:spMkLst>
            <pc:docMk/>
            <pc:sldMk cId="2933514334" sldId="300"/>
            <ac:spMk id="41" creationId="{EE1530B0-6F96-46C0-8B3E-3215CB756BE4}"/>
          </ac:spMkLst>
        </pc:spChg>
        <pc:spChg chg="add del">
          <ac:chgData name="Zinah Al-jelihawi" userId="d099eacd196f50ed" providerId="LiveId" clId="{262C5F8B-FD8A-4B89-B23A-46C689E22429}" dt="2022-10-20T10:50:22.237" v="5133" actId="26606"/>
          <ac:spMkLst>
            <pc:docMk/>
            <pc:sldMk cId="2933514334" sldId="300"/>
            <ac:spMk id="42" creationId="{754910CF-1B56-45D3-960A-E89F7B3B9131}"/>
          </ac:spMkLst>
        </pc:spChg>
        <pc:spChg chg="add del mod">
          <ac:chgData name="Zinah Al-jelihawi" userId="d099eacd196f50ed" providerId="LiveId" clId="{262C5F8B-FD8A-4B89-B23A-46C689E22429}" dt="2022-10-21T05:01:15.347" v="6863" actId="21"/>
          <ac:spMkLst>
            <pc:docMk/>
            <pc:sldMk cId="2933514334" sldId="300"/>
            <ac:spMk id="44" creationId="{0E8CC10E-8B44-EDFA-4C90-373D8B5AD226}"/>
          </ac:spMkLst>
        </pc:spChg>
        <pc:spChg chg="add del">
          <ac:chgData name="Zinah Al-jelihawi" userId="d099eacd196f50ed" providerId="LiveId" clId="{262C5F8B-FD8A-4B89-B23A-46C689E22429}" dt="2022-10-20T10:50:24.497" v="5135" actId="26606"/>
          <ac:spMkLst>
            <pc:docMk/>
            <pc:sldMk cId="2933514334" sldId="300"/>
            <ac:spMk id="45" creationId="{0F6F1E82-F603-49E4-9641-09EEA984A343}"/>
          </ac:spMkLst>
        </pc:spChg>
        <pc:spChg chg="add del">
          <ac:chgData name="Zinah Al-jelihawi" userId="d099eacd196f50ed" providerId="LiveId" clId="{262C5F8B-FD8A-4B89-B23A-46C689E22429}" dt="2022-10-20T10:50:24.497" v="5135" actId="26606"/>
          <ac:spMkLst>
            <pc:docMk/>
            <pc:sldMk cId="2933514334" sldId="300"/>
            <ac:spMk id="47" creationId="{9D1595AB-90F6-488F-B5E3-F8CFCC8FAA19}"/>
          </ac:spMkLst>
        </pc:spChg>
        <pc:spChg chg="add del">
          <ac:chgData name="Zinah Al-jelihawi" userId="d099eacd196f50ed" providerId="LiveId" clId="{262C5F8B-FD8A-4B89-B23A-46C689E22429}" dt="2022-10-20T10:50:28.421" v="5137" actId="26606"/>
          <ac:spMkLst>
            <pc:docMk/>
            <pc:sldMk cId="2933514334" sldId="300"/>
            <ac:spMk id="50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10:50:28.421" v="5137" actId="26606"/>
          <ac:spMkLst>
            <pc:docMk/>
            <pc:sldMk cId="2933514334" sldId="300"/>
            <ac:spMk id="52" creationId="{990BAFCD-EA0A-47F4-8B00-AAB1E67A90CC}"/>
          </ac:spMkLst>
        </pc:spChg>
        <pc:spChg chg="add del">
          <ac:chgData name="Zinah Al-jelihawi" userId="d099eacd196f50ed" providerId="LiveId" clId="{262C5F8B-FD8A-4B89-B23A-46C689E22429}" dt="2022-10-20T10:50:28.421" v="5137" actId="26606"/>
          <ac:spMkLst>
            <pc:docMk/>
            <pc:sldMk cId="2933514334" sldId="300"/>
            <ac:spMk id="53" creationId="{2F9C61D6-37CC-4AD4-83C3-022D08874179}"/>
          </ac:spMkLst>
        </pc:spChg>
        <pc:spChg chg="add del">
          <ac:chgData name="Zinah Al-jelihawi" userId="d099eacd196f50ed" providerId="LiveId" clId="{262C5F8B-FD8A-4B89-B23A-46C689E22429}" dt="2022-10-20T10:50:32.214" v="5139" actId="26606"/>
          <ac:spMkLst>
            <pc:docMk/>
            <pc:sldMk cId="2933514334" sldId="300"/>
            <ac:spMk id="57" creationId="{103E59AE-44F8-4FB9-BF05-C888FE3E1DFA}"/>
          </ac:spMkLst>
        </pc:spChg>
        <pc:spChg chg="add del">
          <ac:chgData name="Zinah Al-jelihawi" userId="d099eacd196f50ed" providerId="LiveId" clId="{262C5F8B-FD8A-4B89-B23A-46C689E22429}" dt="2022-10-20T10:50:32.214" v="5139" actId="26606"/>
          <ac:spMkLst>
            <pc:docMk/>
            <pc:sldMk cId="2933514334" sldId="300"/>
            <ac:spMk id="59" creationId="{8B6B14AE-589A-45CC-A30D-41995FC1F8BA}"/>
          </ac:spMkLst>
        </pc:spChg>
        <pc:spChg chg="add del">
          <ac:chgData name="Zinah Al-jelihawi" userId="d099eacd196f50ed" providerId="LiveId" clId="{262C5F8B-FD8A-4B89-B23A-46C689E22429}" dt="2022-10-20T10:50:34.588" v="5141" actId="26606"/>
          <ac:spMkLst>
            <pc:docMk/>
            <pc:sldMk cId="2933514334" sldId="300"/>
            <ac:spMk id="62" creationId="{2B6C9846-B5AB-4E52-988D-F7E5865C9E4B}"/>
          </ac:spMkLst>
        </pc:spChg>
        <pc:spChg chg="add del">
          <ac:chgData name="Zinah Al-jelihawi" userId="d099eacd196f50ed" providerId="LiveId" clId="{262C5F8B-FD8A-4B89-B23A-46C689E22429}" dt="2022-10-20T10:50:34.588" v="5141" actId="26606"/>
          <ac:spMkLst>
            <pc:docMk/>
            <pc:sldMk cId="2933514334" sldId="300"/>
            <ac:spMk id="63" creationId="{6F3D7E8E-8467-4198-87E0-ADC1B60467FC}"/>
          </ac:spMkLst>
        </pc:spChg>
        <pc:spChg chg="add del">
          <ac:chgData name="Zinah Al-jelihawi" userId="d099eacd196f50ed" providerId="LiveId" clId="{262C5F8B-FD8A-4B89-B23A-46C689E22429}" dt="2022-10-20T10:50:36.543" v="5143" actId="26606"/>
          <ac:spMkLst>
            <pc:docMk/>
            <pc:sldMk cId="2933514334" sldId="300"/>
            <ac:spMk id="66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10:50:36.543" v="5143" actId="26606"/>
          <ac:spMkLst>
            <pc:docMk/>
            <pc:sldMk cId="2933514334" sldId="300"/>
            <ac:spMk id="68" creationId="{33428ACC-71EC-4171-9527-10983BA6B41D}"/>
          </ac:spMkLst>
        </pc:spChg>
        <pc:spChg chg="add del">
          <ac:chgData name="Zinah Al-jelihawi" userId="d099eacd196f50ed" providerId="LiveId" clId="{262C5F8B-FD8A-4B89-B23A-46C689E22429}" dt="2022-10-20T10:50:36.543" v="5143" actId="26606"/>
          <ac:spMkLst>
            <pc:docMk/>
            <pc:sldMk cId="2933514334" sldId="300"/>
            <ac:spMk id="70" creationId="{8D4480B4-953D-41FA-9052-09AB3A026947}"/>
          </ac:spMkLst>
        </pc:spChg>
        <pc:spChg chg="add del">
          <ac:chgData name="Zinah Al-jelihawi" userId="d099eacd196f50ed" providerId="LiveId" clId="{262C5F8B-FD8A-4B89-B23A-46C689E22429}" dt="2022-10-20T10:50:44.427" v="5145" actId="26606"/>
          <ac:spMkLst>
            <pc:docMk/>
            <pc:sldMk cId="2933514334" sldId="300"/>
            <ac:spMk id="73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10:50:44.427" v="5145" actId="26606"/>
          <ac:spMkLst>
            <pc:docMk/>
            <pc:sldMk cId="2933514334" sldId="300"/>
            <ac:spMk id="75" creationId="{B4D0E555-16F6-44D0-BF56-AF5FF5BDE9D6}"/>
          </ac:spMkLst>
        </pc:spChg>
        <pc:spChg chg="add del">
          <ac:chgData name="Zinah Al-jelihawi" userId="d099eacd196f50ed" providerId="LiveId" clId="{262C5F8B-FD8A-4B89-B23A-46C689E22429}" dt="2022-10-20T10:50:44.427" v="5145" actId="26606"/>
          <ac:spMkLst>
            <pc:docMk/>
            <pc:sldMk cId="2933514334" sldId="300"/>
            <ac:spMk id="76" creationId="{8117041D-1A7B-4ECA-AB68-3CFDB6726B8E}"/>
          </ac:spMkLst>
        </pc:spChg>
        <pc:spChg chg="add del">
          <ac:chgData name="Zinah Al-jelihawi" userId="d099eacd196f50ed" providerId="LiveId" clId="{262C5F8B-FD8A-4B89-B23A-46C689E22429}" dt="2022-10-21T05:02:04.597" v="6879" actId="26606"/>
          <ac:spMkLst>
            <pc:docMk/>
            <pc:sldMk cId="2933514334" sldId="300"/>
            <ac:spMk id="80" creationId="{0AB6E427-3F73-4C06-A5D5-AE52C3883B50}"/>
          </ac:spMkLst>
        </pc:spChg>
        <pc:spChg chg="add del">
          <ac:chgData name="Zinah Al-jelihawi" userId="d099eacd196f50ed" providerId="LiveId" clId="{262C5F8B-FD8A-4B89-B23A-46C689E22429}" dt="2022-10-21T05:02:04.597" v="6879" actId="26606"/>
          <ac:spMkLst>
            <pc:docMk/>
            <pc:sldMk cId="2933514334" sldId="300"/>
            <ac:spMk id="81" creationId="{D8C9BDAA-0390-4B39-9B5C-BC95E5120DA4}"/>
          </ac:spMkLst>
        </pc:spChg>
        <pc:spChg chg="add del">
          <ac:chgData name="Zinah Al-jelihawi" userId="d099eacd196f50ed" providerId="LiveId" clId="{262C5F8B-FD8A-4B89-B23A-46C689E22429}" dt="2022-10-20T11:01:32.154" v="5227" actId="931"/>
          <ac:spMkLst>
            <pc:docMk/>
            <pc:sldMk cId="2933514334" sldId="300"/>
            <ac:spMk id="83" creationId="{5A4FDEA8-AFC4-285D-AAAC-522FD04BA939}"/>
          </ac:spMkLst>
        </pc:spChg>
        <pc:spChg chg="add del">
          <ac:chgData name="Zinah Al-jelihawi" userId="d099eacd196f50ed" providerId="LiveId" clId="{262C5F8B-FD8A-4B89-B23A-46C689E22429}" dt="2022-10-21T05:01:28.865" v="6865" actId="26606"/>
          <ac:spMkLst>
            <pc:docMk/>
            <pc:sldMk cId="2933514334" sldId="300"/>
            <ac:spMk id="89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1T05:01:28.865" v="6865" actId="26606"/>
          <ac:spMkLst>
            <pc:docMk/>
            <pc:sldMk cId="2933514334" sldId="300"/>
            <ac:spMk id="93" creationId="{990BAFCD-EA0A-47F4-8B00-AAB1E67A90CC}"/>
          </ac:spMkLst>
        </pc:spChg>
        <pc:spChg chg="add del">
          <ac:chgData name="Zinah Al-jelihawi" userId="d099eacd196f50ed" providerId="LiveId" clId="{262C5F8B-FD8A-4B89-B23A-46C689E22429}" dt="2022-10-21T05:01:28.865" v="6865" actId="26606"/>
          <ac:spMkLst>
            <pc:docMk/>
            <pc:sldMk cId="2933514334" sldId="300"/>
            <ac:spMk id="95" creationId="{2F9C61D6-37CC-4AD4-83C3-022D08874179}"/>
          </ac:spMkLst>
        </pc:spChg>
        <pc:spChg chg="add del">
          <ac:chgData name="Zinah Al-jelihawi" userId="d099eacd196f50ed" providerId="LiveId" clId="{262C5F8B-FD8A-4B89-B23A-46C689E22429}" dt="2022-10-21T05:01:30.720" v="6867" actId="26606"/>
          <ac:spMkLst>
            <pc:docMk/>
            <pc:sldMk cId="2933514334" sldId="300"/>
            <ac:spMk id="99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1T05:01:30.720" v="6867" actId="26606"/>
          <ac:spMkLst>
            <pc:docMk/>
            <pc:sldMk cId="2933514334" sldId="300"/>
            <ac:spMk id="101" creationId="{2779F603-B669-4AD6-82F9-E09F76165B99}"/>
          </ac:spMkLst>
        </pc:spChg>
        <pc:spChg chg="add del">
          <ac:chgData name="Zinah Al-jelihawi" userId="d099eacd196f50ed" providerId="LiveId" clId="{262C5F8B-FD8A-4B89-B23A-46C689E22429}" dt="2022-10-21T05:01:30.720" v="6867" actId="26606"/>
          <ac:spMkLst>
            <pc:docMk/>
            <pc:sldMk cId="2933514334" sldId="300"/>
            <ac:spMk id="103" creationId="{596FA172-921E-4C46-94E3-3FC0695A7AA8}"/>
          </ac:spMkLst>
        </pc:spChg>
        <pc:spChg chg="add del">
          <ac:chgData name="Zinah Al-jelihawi" userId="d099eacd196f50ed" providerId="LiveId" clId="{262C5F8B-FD8A-4B89-B23A-46C689E22429}" dt="2022-10-21T05:01:39.846" v="6869" actId="26606"/>
          <ac:spMkLst>
            <pc:docMk/>
            <pc:sldMk cId="2933514334" sldId="300"/>
            <ac:spMk id="105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1T05:01:39.846" v="6869" actId="26606"/>
          <ac:spMkLst>
            <pc:docMk/>
            <pc:sldMk cId="2933514334" sldId="300"/>
            <ac:spMk id="107" creationId="{B4D0E555-16F6-44D0-BF56-AF5FF5BDE9D6}"/>
          </ac:spMkLst>
        </pc:spChg>
        <pc:spChg chg="add del">
          <ac:chgData name="Zinah Al-jelihawi" userId="d099eacd196f50ed" providerId="LiveId" clId="{262C5F8B-FD8A-4B89-B23A-46C689E22429}" dt="2022-10-21T05:01:39.846" v="6869" actId="26606"/>
          <ac:spMkLst>
            <pc:docMk/>
            <pc:sldMk cId="2933514334" sldId="300"/>
            <ac:spMk id="108" creationId="{8117041D-1A7B-4ECA-AB68-3CFDB6726B8E}"/>
          </ac:spMkLst>
        </pc:spChg>
        <pc:spChg chg="add del">
          <ac:chgData name="Zinah Al-jelihawi" userId="d099eacd196f50ed" providerId="LiveId" clId="{262C5F8B-FD8A-4B89-B23A-46C689E22429}" dt="2022-10-21T05:01:42.297" v="6871" actId="26606"/>
          <ac:spMkLst>
            <pc:docMk/>
            <pc:sldMk cId="2933514334" sldId="300"/>
            <ac:spMk id="111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1T05:01:42.297" v="6871" actId="26606"/>
          <ac:spMkLst>
            <pc:docMk/>
            <pc:sldMk cId="2933514334" sldId="300"/>
            <ac:spMk id="113" creationId="{33428ACC-71EC-4171-9527-10983BA6B41D}"/>
          </ac:spMkLst>
        </pc:spChg>
        <pc:spChg chg="add del">
          <ac:chgData name="Zinah Al-jelihawi" userId="d099eacd196f50ed" providerId="LiveId" clId="{262C5F8B-FD8A-4B89-B23A-46C689E22429}" dt="2022-10-21T05:01:42.297" v="6871" actId="26606"/>
          <ac:spMkLst>
            <pc:docMk/>
            <pc:sldMk cId="2933514334" sldId="300"/>
            <ac:spMk id="115" creationId="{8D4480B4-953D-41FA-9052-09AB3A026947}"/>
          </ac:spMkLst>
        </pc:spChg>
        <pc:spChg chg="add del">
          <ac:chgData name="Zinah Al-jelihawi" userId="d099eacd196f50ed" providerId="LiveId" clId="{262C5F8B-FD8A-4B89-B23A-46C689E22429}" dt="2022-10-21T05:01:48.065" v="6873" actId="26606"/>
          <ac:spMkLst>
            <pc:docMk/>
            <pc:sldMk cId="2933514334" sldId="300"/>
            <ac:spMk id="117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1T05:01:48.065" v="6873" actId="26606"/>
          <ac:spMkLst>
            <pc:docMk/>
            <pc:sldMk cId="2933514334" sldId="300"/>
            <ac:spMk id="119" creationId="{B4D0E555-16F6-44D0-BF56-AF5FF5BDE9D6}"/>
          </ac:spMkLst>
        </pc:spChg>
        <pc:spChg chg="add del">
          <ac:chgData name="Zinah Al-jelihawi" userId="d099eacd196f50ed" providerId="LiveId" clId="{262C5F8B-FD8A-4B89-B23A-46C689E22429}" dt="2022-10-21T05:01:48.065" v="6873" actId="26606"/>
          <ac:spMkLst>
            <pc:docMk/>
            <pc:sldMk cId="2933514334" sldId="300"/>
            <ac:spMk id="120" creationId="{8117041D-1A7B-4ECA-AB68-3CFDB6726B8E}"/>
          </ac:spMkLst>
        </pc:spChg>
        <pc:spChg chg="add del">
          <ac:chgData name="Zinah Al-jelihawi" userId="d099eacd196f50ed" providerId="LiveId" clId="{262C5F8B-FD8A-4B89-B23A-46C689E22429}" dt="2022-10-21T05:01:50.759" v="6875" actId="26606"/>
          <ac:spMkLst>
            <pc:docMk/>
            <pc:sldMk cId="2933514334" sldId="300"/>
            <ac:spMk id="123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1T05:01:50.759" v="6875" actId="26606"/>
          <ac:spMkLst>
            <pc:docMk/>
            <pc:sldMk cId="2933514334" sldId="300"/>
            <ac:spMk id="125" creationId="{33428ACC-71EC-4171-9527-10983BA6B41D}"/>
          </ac:spMkLst>
        </pc:spChg>
        <pc:spChg chg="add del">
          <ac:chgData name="Zinah Al-jelihawi" userId="d099eacd196f50ed" providerId="LiveId" clId="{262C5F8B-FD8A-4B89-B23A-46C689E22429}" dt="2022-10-21T05:01:50.759" v="6875" actId="26606"/>
          <ac:spMkLst>
            <pc:docMk/>
            <pc:sldMk cId="2933514334" sldId="300"/>
            <ac:spMk id="127" creationId="{8D4480B4-953D-41FA-9052-09AB3A026947}"/>
          </ac:spMkLst>
        </pc:spChg>
        <pc:spChg chg="add del">
          <ac:chgData name="Zinah Al-jelihawi" userId="d099eacd196f50ed" providerId="LiveId" clId="{262C5F8B-FD8A-4B89-B23A-46C689E22429}" dt="2022-10-21T05:02:04.597" v="6879" actId="26606"/>
          <ac:spMkLst>
            <pc:docMk/>
            <pc:sldMk cId="2933514334" sldId="300"/>
            <ac:spMk id="129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1T05:02:04.597" v="6879" actId="26606"/>
          <ac:spMkLst>
            <pc:docMk/>
            <pc:sldMk cId="2933514334" sldId="300"/>
            <ac:spMk id="131" creationId="{B4D0E555-16F6-44D0-BF56-AF5FF5BDE9D6}"/>
          </ac:spMkLst>
        </pc:spChg>
        <pc:spChg chg="add del">
          <ac:chgData name="Zinah Al-jelihawi" userId="d099eacd196f50ed" providerId="LiveId" clId="{262C5F8B-FD8A-4B89-B23A-46C689E22429}" dt="2022-10-21T05:02:04.597" v="6879" actId="26606"/>
          <ac:spMkLst>
            <pc:docMk/>
            <pc:sldMk cId="2933514334" sldId="300"/>
            <ac:spMk id="132" creationId="{8117041D-1A7B-4ECA-AB68-3CFDB6726B8E}"/>
          </ac:spMkLst>
        </pc:spChg>
        <pc:graphicFrameChg chg="add del mod modGraphic">
          <ac:chgData name="Zinah Al-jelihawi" userId="d099eacd196f50ed" providerId="LiveId" clId="{262C5F8B-FD8A-4B89-B23A-46C689E22429}" dt="2022-10-20T10:50:44.427" v="5146" actId="26606"/>
          <ac:graphicFrameMkLst>
            <pc:docMk/>
            <pc:sldMk cId="2933514334" sldId="300"/>
            <ac:graphicFrameMk id="4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16.221" v="5127" actId="26606"/>
          <ac:graphicFrameMkLst>
            <pc:docMk/>
            <pc:sldMk cId="2933514334" sldId="300"/>
            <ac:graphicFrameMk id="17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19.535" v="5129" actId="26606"/>
          <ac:graphicFrameMkLst>
            <pc:docMk/>
            <pc:sldMk cId="2933514334" sldId="300"/>
            <ac:graphicFrameMk id="34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21.220" v="5131" actId="26606"/>
          <ac:graphicFrameMkLst>
            <pc:docMk/>
            <pc:sldMk cId="2933514334" sldId="300"/>
            <ac:graphicFrameMk id="39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22.237" v="5133" actId="26606"/>
          <ac:graphicFrameMkLst>
            <pc:docMk/>
            <pc:sldMk cId="2933514334" sldId="300"/>
            <ac:graphicFrameMk id="43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24.497" v="5135" actId="26606"/>
          <ac:graphicFrameMkLst>
            <pc:docMk/>
            <pc:sldMk cId="2933514334" sldId="300"/>
            <ac:graphicFrameMk id="48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28.421" v="5137" actId="26606"/>
          <ac:graphicFrameMkLst>
            <pc:docMk/>
            <pc:sldMk cId="2933514334" sldId="300"/>
            <ac:graphicFrameMk id="55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32.214" v="5139" actId="26606"/>
          <ac:graphicFrameMkLst>
            <pc:docMk/>
            <pc:sldMk cId="2933514334" sldId="300"/>
            <ac:graphicFrameMk id="60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34.588" v="5141" actId="26606"/>
          <ac:graphicFrameMkLst>
            <pc:docMk/>
            <pc:sldMk cId="2933514334" sldId="300"/>
            <ac:graphicFrameMk id="64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36.543" v="5143" actId="26606"/>
          <ac:graphicFrameMkLst>
            <pc:docMk/>
            <pc:sldMk cId="2933514334" sldId="300"/>
            <ac:graphicFrameMk id="71" creationId="{C266CDD0-3E96-40BD-8324-62D1DD86152D}"/>
          </ac:graphicFrameMkLst>
        </pc:graphicFrameChg>
        <pc:graphicFrameChg chg="add del">
          <ac:chgData name="Zinah Al-jelihawi" userId="d099eacd196f50ed" providerId="LiveId" clId="{262C5F8B-FD8A-4B89-B23A-46C689E22429}" dt="2022-10-20T10:50:44.427" v="5145" actId="26606"/>
          <ac:graphicFrameMkLst>
            <pc:docMk/>
            <pc:sldMk cId="2933514334" sldId="300"/>
            <ac:graphicFrameMk id="78" creationId="{C266CDD0-3E96-40BD-8324-62D1DD86152D}"/>
          </ac:graphicFrameMkLst>
        </pc:graphicFrameChg>
        <pc:graphicFrameChg chg="add mod ord modGraphic">
          <ac:chgData name="Zinah Al-jelihawi" userId="d099eacd196f50ed" providerId="LiveId" clId="{262C5F8B-FD8A-4B89-B23A-46C689E22429}" dt="2022-10-21T05:11:27.714" v="7085" actId="20577"/>
          <ac:graphicFrameMkLst>
            <pc:docMk/>
            <pc:sldMk cId="2933514334" sldId="300"/>
            <ac:graphicFrameMk id="84" creationId="{C266CDD0-3E96-40BD-8324-62D1DD86152D}"/>
          </ac:graphicFrameMkLst>
        </pc:graphicFrameChg>
        <pc:picChg chg="add del mod">
          <ac:chgData name="Zinah Al-jelihawi" userId="d099eacd196f50ed" providerId="LiveId" clId="{262C5F8B-FD8A-4B89-B23A-46C689E22429}" dt="2022-10-21T05:01:07.400" v="6861" actId="478"/>
          <ac:picMkLst>
            <pc:docMk/>
            <pc:sldMk cId="2933514334" sldId="300"/>
            <ac:picMk id="5" creationId="{0D7A268C-A71B-CEA7-8056-7D22CC2D8B3F}"/>
          </ac:picMkLst>
        </pc:picChg>
        <pc:picChg chg="add mod">
          <ac:chgData name="Zinah Al-jelihawi" userId="d099eacd196f50ed" providerId="LiveId" clId="{262C5F8B-FD8A-4B89-B23A-46C689E22429}" dt="2022-10-21T05:02:56.596" v="6882" actId="1076"/>
          <ac:picMkLst>
            <pc:docMk/>
            <pc:sldMk cId="2933514334" sldId="300"/>
            <ac:picMk id="56" creationId="{59170522-6743-1CDF-A365-203BE3800CAE}"/>
          </ac:picMkLst>
        </pc:picChg>
        <pc:cxnChg chg="add del">
          <ac:chgData name="Zinah Al-jelihawi" userId="d099eacd196f50ed" providerId="LiveId" clId="{262C5F8B-FD8A-4B89-B23A-46C689E22429}" dt="2022-10-20T07:03:43.890" v="1135" actId="26606"/>
          <ac:cxnSpMkLst>
            <pc:docMk/>
            <pc:sldMk cId="2933514334" sldId="300"/>
            <ac:cxnSpMk id="7" creationId="{F15CCCF0-E573-463A-9760-1FDC0B2CFBD7}"/>
          </ac:cxnSpMkLst>
        </pc:cxnChg>
        <pc:cxnChg chg="add del">
          <ac:chgData name="Zinah Al-jelihawi" userId="d099eacd196f50ed" providerId="LiveId" clId="{262C5F8B-FD8A-4B89-B23A-46C689E22429}" dt="2022-10-18T09:16:50.947" v="508" actId="26606"/>
          <ac:cxnSpMkLst>
            <pc:docMk/>
            <pc:sldMk cId="2933514334" sldId="300"/>
            <ac:cxnSpMk id="11" creationId="{C81CFD00-FC30-4AFB-A61F-3127B2C90F71}"/>
          </ac:cxnSpMkLst>
        </pc:cxnChg>
        <pc:cxnChg chg="add del">
          <ac:chgData name="Zinah Al-jelihawi" userId="d099eacd196f50ed" providerId="LiveId" clId="{262C5F8B-FD8A-4B89-B23A-46C689E22429}" dt="2022-10-20T10:50:44.427" v="5146" actId="26606"/>
          <ac:cxnSpMkLst>
            <pc:docMk/>
            <pc:sldMk cId="2933514334" sldId="300"/>
            <ac:cxnSpMk id="12" creationId="{F15CCCF0-E573-463A-9760-1FDC0B2CFBD7}"/>
          </ac:cxnSpMkLst>
        </pc:cxnChg>
        <pc:cxnChg chg="add del">
          <ac:chgData name="Zinah Al-jelihawi" userId="d099eacd196f50ed" providerId="LiveId" clId="{262C5F8B-FD8A-4B89-B23A-46C689E22429}" dt="2022-10-20T10:50:14.994" v="5125" actId="26606"/>
          <ac:cxnSpMkLst>
            <pc:docMk/>
            <pc:sldMk cId="2933514334" sldId="300"/>
            <ac:cxnSpMk id="2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10:50:16.221" v="5127" actId="26606"/>
          <ac:cxnSpMkLst>
            <pc:docMk/>
            <pc:sldMk cId="2933514334" sldId="300"/>
            <ac:cxnSpMk id="24" creationId="{7855A9B5-1710-4B19-B0F1-CDFDD4ED5B7E}"/>
          </ac:cxnSpMkLst>
        </pc:cxnChg>
        <pc:cxnChg chg="add del">
          <ac:chgData name="Zinah Al-jelihawi" userId="d099eacd196f50ed" providerId="LiveId" clId="{262C5F8B-FD8A-4B89-B23A-46C689E22429}" dt="2022-10-20T10:50:14.994" v="5125" actId="26606"/>
          <ac:cxnSpMkLst>
            <pc:docMk/>
            <pc:sldMk cId="2933514334" sldId="300"/>
            <ac:cxnSpMk id="27" creationId="{2669285E-35F6-4010-B084-229A808458CD}"/>
          </ac:cxnSpMkLst>
        </pc:cxnChg>
        <pc:cxnChg chg="add del">
          <ac:chgData name="Zinah Al-jelihawi" userId="d099eacd196f50ed" providerId="LiveId" clId="{262C5F8B-FD8A-4B89-B23A-46C689E22429}" dt="2022-10-20T10:50:19.535" v="5129" actId="26606"/>
          <ac:cxnSpMkLst>
            <pc:docMk/>
            <pc:sldMk cId="2933514334" sldId="300"/>
            <ac:cxnSpMk id="32" creationId="{F15CCCF0-E573-463A-9760-1FDC0B2CFBD7}"/>
          </ac:cxnSpMkLst>
        </pc:cxnChg>
        <pc:cxnChg chg="add del">
          <ac:chgData name="Zinah Al-jelihawi" userId="d099eacd196f50ed" providerId="LiveId" clId="{262C5F8B-FD8A-4B89-B23A-46C689E22429}" dt="2022-10-20T10:50:21.220" v="5131" actId="26606"/>
          <ac:cxnSpMkLst>
            <pc:docMk/>
            <pc:sldMk cId="2933514334" sldId="300"/>
            <ac:cxnSpMk id="37" creationId="{2752F38C-F560-47AA-90AD-209F39C04150}"/>
          </ac:cxnSpMkLst>
        </pc:cxnChg>
        <pc:cxnChg chg="add del">
          <ac:chgData name="Zinah Al-jelihawi" userId="d099eacd196f50ed" providerId="LiveId" clId="{262C5F8B-FD8A-4B89-B23A-46C689E22429}" dt="2022-10-20T10:50:24.497" v="5135" actId="26606"/>
          <ac:cxnSpMkLst>
            <pc:docMk/>
            <pc:sldMk cId="2933514334" sldId="300"/>
            <ac:cxnSpMk id="46" creationId="{C81CFD00-FC30-4AFB-A61F-3127B2C90F71}"/>
          </ac:cxnSpMkLst>
        </pc:cxnChg>
        <pc:cxnChg chg="add del">
          <ac:chgData name="Zinah Al-jelihawi" userId="d099eacd196f50ed" providerId="LiveId" clId="{262C5F8B-FD8A-4B89-B23A-46C689E22429}" dt="2022-10-20T10:50:28.421" v="5137" actId="26606"/>
          <ac:cxnSpMkLst>
            <pc:docMk/>
            <pc:sldMk cId="2933514334" sldId="300"/>
            <ac:cxnSpMk id="5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10:50:28.421" v="5137" actId="26606"/>
          <ac:cxnSpMkLst>
            <pc:docMk/>
            <pc:sldMk cId="2933514334" sldId="300"/>
            <ac:cxnSpMk id="54" creationId="{2669285E-35F6-4010-B084-229A808458CD}"/>
          </ac:cxnSpMkLst>
        </pc:cxnChg>
        <pc:cxnChg chg="add del">
          <ac:chgData name="Zinah Al-jelihawi" userId="d099eacd196f50ed" providerId="LiveId" clId="{262C5F8B-FD8A-4B89-B23A-46C689E22429}" dt="2022-10-20T10:50:32.214" v="5139" actId="26606"/>
          <ac:cxnSpMkLst>
            <pc:docMk/>
            <pc:sldMk cId="2933514334" sldId="300"/>
            <ac:cxnSpMk id="58" creationId="{2752F38C-F560-47AA-90AD-209F39C04150}"/>
          </ac:cxnSpMkLst>
        </pc:cxnChg>
        <pc:cxnChg chg="add del">
          <ac:chgData name="Zinah Al-jelihawi" userId="d099eacd196f50ed" providerId="LiveId" clId="{262C5F8B-FD8A-4B89-B23A-46C689E22429}" dt="2022-10-20T10:50:36.543" v="5143" actId="26606"/>
          <ac:cxnSpMkLst>
            <pc:docMk/>
            <pc:sldMk cId="2933514334" sldId="300"/>
            <ac:cxnSpMk id="67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10:50:36.543" v="5143" actId="26606"/>
          <ac:cxnSpMkLst>
            <pc:docMk/>
            <pc:sldMk cId="2933514334" sldId="300"/>
            <ac:cxnSpMk id="69" creationId="{BA22713B-ABB6-4391-97F9-0449A2B9B664}"/>
          </ac:cxnSpMkLst>
        </pc:cxnChg>
        <pc:cxnChg chg="add del">
          <ac:chgData name="Zinah Al-jelihawi" userId="d099eacd196f50ed" providerId="LiveId" clId="{262C5F8B-FD8A-4B89-B23A-46C689E22429}" dt="2022-10-20T10:50:44.427" v="5145" actId="26606"/>
          <ac:cxnSpMkLst>
            <pc:docMk/>
            <pc:sldMk cId="2933514334" sldId="300"/>
            <ac:cxnSpMk id="74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10:50:44.427" v="5145" actId="26606"/>
          <ac:cxnSpMkLst>
            <pc:docMk/>
            <pc:sldMk cId="2933514334" sldId="300"/>
            <ac:cxnSpMk id="77" creationId="{ABCD2462-4C1E-401A-AC2D-F799A138B245}"/>
          </ac:cxnSpMkLst>
        </pc:cxnChg>
        <pc:cxnChg chg="add del">
          <ac:chgData name="Zinah Al-jelihawi" userId="d099eacd196f50ed" providerId="LiveId" clId="{262C5F8B-FD8A-4B89-B23A-46C689E22429}" dt="2022-10-21T05:02:04.597" v="6879" actId="26606"/>
          <ac:cxnSpMkLst>
            <pc:docMk/>
            <pc:sldMk cId="2933514334" sldId="300"/>
            <ac:cxnSpMk id="82" creationId="{E04A321A-A039-4720-87B4-66A4210E0D57}"/>
          </ac:cxnSpMkLst>
        </pc:cxnChg>
        <pc:cxnChg chg="add del">
          <ac:chgData name="Zinah Al-jelihawi" userId="d099eacd196f50ed" providerId="LiveId" clId="{262C5F8B-FD8A-4B89-B23A-46C689E22429}" dt="2022-10-21T05:01:28.865" v="6865" actId="26606"/>
          <ac:cxnSpMkLst>
            <pc:docMk/>
            <pc:sldMk cId="2933514334" sldId="300"/>
            <ac:cxnSpMk id="9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1T05:01:28.865" v="6865" actId="26606"/>
          <ac:cxnSpMkLst>
            <pc:docMk/>
            <pc:sldMk cId="2933514334" sldId="300"/>
            <ac:cxnSpMk id="97" creationId="{2669285E-35F6-4010-B084-229A808458CD}"/>
          </ac:cxnSpMkLst>
        </pc:cxnChg>
        <pc:cxnChg chg="add del">
          <ac:chgData name="Zinah Al-jelihawi" userId="d099eacd196f50ed" providerId="LiveId" clId="{262C5F8B-FD8A-4B89-B23A-46C689E22429}" dt="2022-10-21T05:01:30.720" v="6867" actId="26606"/>
          <ac:cxnSpMkLst>
            <pc:docMk/>
            <pc:sldMk cId="2933514334" sldId="300"/>
            <ac:cxnSpMk id="100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1T05:01:30.720" v="6867" actId="26606"/>
          <ac:cxnSpMkLst>
            <pc:docMk/>
            <pc:sldMk cId="2933514334" sldId="300"/>
            <ac:cxnSpMk id="102" creationId="{7ABFD994-C2DC-4E7D-9411-C7FF7813EF47}"/>
          </ac:cxnSpMkLst>
        </pc:cxnChg>
        <pc:cxnChg chg="add del">
          <ac:chgData name="Zinah Al-jelihawi" userId="d099eacd196f50ed" providerId="LiveId" clId="{262C5F8B-FD8A-4B89-B23A-46C689E22429}" dt="2022-10-21T05:01:39.846" v="6869" actId="26606"/>
          <ac:cxnSpMkLst>
            <pc:docMk/>
            <pc:sldMk cId="2933514334" sldId="300"/>
            <ac:cxnSpMk id="106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1T05:01:39.846" v="6869" actId="26606"/>
          <ac:cxnSpMkLst>
            <pc:docMk/>
            <pc:sldMk cId="2933514334" sldId="300"/>
            <ac:cxnSpMk id="109" creationId="{ABCD2462-4C1E-401A-AC2D-F799A138B245}"/>
          </ac:cxnSpMkLst>
        </pc:cxnChg>
        <pc:cxnChg chg="add del">
          <ac:chgData name="Zinah Al-jelihawi" userId="d099eacd196f50ed" providerId="LiveId" clId="{262C5F8B-FD8A-4B89-B23A-46C689E22429}" dt="2022-10-21T05:01:42.297" v="6871" actId="26606"/>
          <ac:cxnSpMkLst>
            <pc:docMk/>
            <pc:sldMk cId="2933514334" sldId="300"/>
            <ac:cxnSpMk id="112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1T05:01:42.297" v="6871" actId="26606"/>
          <ac:cxnSpMkLst>
            <pc:docMk/>
            <pc:sldMk cId="2933514334" sldId="300"/>
            <ac:cxnSpMk id="114" creationId="{BA22713B-ABB6-4391-97F9-0449A2B9B664}"/>
          </ac:cxnSpMkLst>
        </pc:cxnChg>
        <pc:cxnChg chg="add del">
          <ac:chgData name="Zinah Al-jelihawi" userId="d099eacd196f50ed" providerId="LiveId" clId="{262C5F8B-FD8A-4B89-B23A-46C689E22429}" dt="2022-10-21T05:01:48.065" v="6873" actId="26606"/>
          <ac:cxnSpMkLst>
            <pc:docMk/>
            <pc:sldMk cId="2933514334" sldId="300"/>
            <ac:cxnSpMk id="118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1T05:01:48.065" v="6873" actId="26606"/>
          <ac:cxnSpMkLst>
            <pc:docMk/>
            <pc:sldMk cId="2933514334" sldId="300"/>
            <ac:cxnSpMk id="121" creationId="{ABCD2462-4C1E-401A-AC2D-F799A138B245}"/>
          </ac:cxnSpMkLst>
        </pc:cxnChg>
        <pc:cxnChg chg="add del">
          <ac:chgData name="Zinah Al-jelihawi" userId="d099eacd196f50ed" providerId="LiveId" clId="{262C5F8B-FD8A-4B89-B23A-46C689E22429}" dt="2022-10-21T05:01:50.759" v="6875" actId="26606"/>
          <ac:cxnSpMkLst>
            <pc:docMk/>
            <pc:sldMk cId="2933514334" sldId="300"/>
            <ac:cxnSpMk id="124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1T05:01:50.759" v="6875" actId="26606"/>
          <ac:cxnSpMkLst>
            <pc:docMk/>
            <pc:sldMk cId="2933514334" sldId="300"/>
            <ac:cxnSpMk id="126" creationId="{BA22713B-ABB6-4391-97F9-0449A2B9B664}"/>
          </ac:cxnSpMkLst>
        </pc:cxnChg>
        <pc:cxnChg chg="add del">
          <ac:chgData name="Zinah Al-jelihawi" userId="d099eacd196f50ed" providerId="LiveId" clId="{262C5F8B-FD8A-4B89-B23A-46C689E22429}" dt="2022-10-21T05:02:04.597" v="6879" actId="26606"/>
          <ac:cxnSpMkLst>
            <pc:docMk/>
            <pc:sldMk cId="2933514334" sldId="300"/>
            <ac:cxnSpMk id="130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1T05:02:04.597" v="6879" actId="26606"/>
          <ac:cxnSpMkLst>
            <pc:docMk/>
            <pc:sldMk cId="2933514334" sldId="300"/>
            <ac:cxnSpMk id="133" creationId="{ABCD2462-4C1E-401A-AC2D-F799A138B245}"/>
          </ac:cxnSpMkLst>
        </pc:cxnChg>
      </pc:sldChg>
      <pc:sldChg chg="addSp delSp modSp new del mod setBg addAnim delAnim setClrOvrMap">
        <pc:chgData name="Zinah Al-jelihawi" userId="d099eacd196f50ed" providerId="LiveId" clId="{262C5F8B-FD8A-4B89-B23A-46C689E22429}" dt="2022-10-21T04:44:26.312" v="6666" actId="2696"/>
        <pc:sldMkLst>
          <pc:docMk/>
          <pc:sldMk cId="3112358254" sldId="301"/>
        </pc:sldMkLst>
        <pc:spChg chg="mod">
          <ac:chgData name="Zinah Al-jelihawi" userId="d099eacd196f50ed" providerId="LiveId" clId="{262C5F8B-FD8A-4B89-B23A-46C689E22429}" dt="2022-10-20T10:55:16.398" v="5190" actId="26606"/>
          <ac:spMkLst>
            <pc:docMk/>
            <pc:sldMk cId="3112358254" sldId="301"/>
            <ac:spMk id="2" creationId="{37DD72AB-BEAE-670B-6342-6EBDC33D20D7}"/>
          </ac:spMkLst>
        </pc:spChg>
        <pc:spChg chg="add del">
          <ac:chgData name="Zinah Al-jelihawi" userId="d099eacd196f50ed" providerId="LiveId" clId="{262C5F8B-FD8A-4B89-B23A-46C689E22429}" dt="2022-10-18T08:48:05.808" v="252" actId="26606"/>
          <ac:spMkLst>
            <pc:docMk/>
            <pc:sldMk cId="3112358254" sldId="301"/>
            <ac:spMk id="3" creationId="{719B5102-8284-C6B8-A454-CE4E626A0616}"/>
          </ac:spMkLst>
        </pc:spChg>
        <pc:spChg chg="add del mod">
          <ac:chgData name="Zinah Al-jelihawi" userId="d099eacd196f50ed" providerId="LiveId" clId="{262C5F8B-FD8A-4B89-B23A-46C689E22429}" dt="2022-10-21T04:39:39.931" v="6632" actId="27636"/>
          <ac:spMkLst>
            <pc:docMk/>
            <pc:sldMk cId="3112358254" sldId="301"/>
            <ac:spMk id="4" creationId="{9FFE4757-2ED1-275B-A297-9258D72C0639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3112358254" sldId="301"/>
            <ac:spMk id="6" creationId="{84E10B18-C132-5DAC-3AC5-1DA335AF1DE2}"/>
          </ac:spMkLst>
        </pc:spChg>
        <pc:spChg chg="del">
          <ac:chgData name="Zinah Al-jelihawi" userId="d099eacd196f50ed" providerId="LiveId" clId="{262C5F8B-FD8A-4B89-B23A-46C689E22429}" dt="2022-10-20T11:18:44.068" v="6152"/>
          <ac:spMkLst>
            <pc:docMk/>
            <pc:sldMk cId="3112358254" sldId="301"/>
            <ac:spMk id="7" creationId="{473C1162-A575-B13D-A29F-7FF9B44B0ADB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3112358254" sldId="301"/>
            <ac:spMk id="8" creationId="{3BA4B5BE-9A98-6EE1-4755-08A94240101E}"/>
          </ac:spMkLst>
        </pc:spChg>
        <pc:spChg chg="add del">
          <ac:chgData name="Zinah Al-jelihawi" userId="d099eacd196f50ed" providerId="LiveId" clId="{262C5F8B-FD8A-4B89-B23A-46C689E22429}" dt="2022-10-18T08:48:05.799" v="251" actId="26606"/>
          <ac:spMkLst>
            <pc:docMk/>
            <pc:sldMk cId="3112358254" sldId="301"/>
            <ac:spMk id="9" creationId="{39E3965E-AC41-4711-9D10-E25ABB132D86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3112358254" sldId="301"/>
            <ac:spMk id="10" creationId="{BE48DA28-9949-9BCA-AC9E-DE10021F8295}"/>
          </ac:spMkLst>
        </pc:spChg>
        <pc:spChg chg="del">
          <ac:chgData name="Zinah Al-jelihawi" userId="d099eacd196f50ed" providerId="LiveId" clId="{262C5F8B-FD8A-4B89-B23A-46C689E22429}" dt="2022-10-20T11:21:39.339" v="6174" actId="21"/>
          <ac:spMkLst>
            <pc:docMk/>
            <pc:sldMk cId="3112358254" sldId="301"/>
            <ac:spMk id="12" creationId="{9F70110A-D389-81F1-5CA8-FA8A6E154CB5}"/>
          </ac:spMkLst>
        </pc:spChg>
        <pc:spChg chg="add del">
          <ac:chgData name="Zinah Al-jelihawi" userId="d099eacd196f50ed" providerId="LiveId" clId="{262C5F8B-FD8A-4B89-B23A-46C689E22429}" dt="2022-10-18T08:48:05.799" v="251" actId="26606"/>
          <ac:spMkLst>
            <pc:docMk/>
            <pc:sldMk cId="3112358254" sldId="301"/>
            <ac:spMk id="13" creationId="{F1314C34-F582-4EEF-86CE-F88761E52434}"/>
          </ac:spMkLst>
        </pc:spChg>
        <pc:spChg chg="add del">
          <ac:chgData name="Zinah Al-jelihawi" userId="d099eacd196f50ed" providerId="LiveId" clId="{262C5F8B-FD8A-4B89-B23A-46C689E22429}" dt="2022-10-18T08:48:05.799" v="251" actId="26606"/>
          <ac:spMkLst>
            <pc:docMk/>
            <pc:sldMk cId="3112358254" sldId="301"/>
            <ac:spMk id="15" creationId="{7319A1DD-F557-4EC6-8A8C-F7617B4CD678}"/>
          </ac:spMkLst>
        </pc:spChg>
        <pc:spChg chg="add mod">
          <ac:chgData name="Zinah Al-jelihawi" userId="d099eacd196f50ed" providerId="LiveId" clId="{262C5F8B-FD8A-4B89-B23A-46C689E22429}" dt="2022-10-21T04:40:03.110" v="6636" actId="1076"/>
          <ac:spMkLst>
            <pc:docMk/>
            <pc:sldMk cId="3112358254" sldId="301"/>
            <ac:spMk id="16" creationId="{6C3BEDC1-3FD9-2D6F-D0EF-F01530BE262E}"/>
          </ac:spMkLst>
        </pc:spChg>
        <pc:spChg chg="add del">
          <ac:chgData name="Zinah Al-jelihawi" userId="d099eacd196f50ed" providerId="LiveId" clId="{262C5F8B-FD8A-4B89-B23A-46C689E22429}" dt="2022-10-18T08:48:05.799" v="251" actId="26606"/>
          <ac:spMkLst>
            <pc:docMk/>
            <pc:sldMk cId="3112358254" sldId="301"/>
            <ac:spMk id="19" creationId="{C390A367-0330-4E03-9D5F-40308A7975C8}"/>
          </ac:spMkLst>
        </pc:spChg>
        <pc:spChg chg="add del">
          <ac:chgData name="Zinah Al-jelihawi" userId="d099eacd196f50ed" providerId="LiveId" clId="{262C5F8B-FD8A-4B89-B23A-46C689E22429}" dt="2022-10-20T07:00:55.718" v="1107" actId="26606"/>
          <ac:spMkLst>
            <pc:docMk/>
            <pc:sldMk cId="3112358254" sldId="301"/>
            <ac:spMk id="21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07:00:55.718" v="1107" actId="26606"/>
          <ac:spMkLst>
            <pc:docMk/>
            <pc:sldMk cId="3112358254" sldId="301"/>
            <ac:spMk id="24" creationId="{A37E0400-E9ED-46D6-A946-A7B49DB418B8}"/>
          </ac:spMkLst>
        </pc:spChg>
        <pc:spChg chg="add del">
          <ac:chgData name="Zinah Al-jelihawi" userId="d099eacd196f50ed" providerId="LiveId" clId="{262C5F8B-FD8A-4B89-B23A-46C689E22429}" dt="2022-10-20T07:00:55.712" v="1106" actId="26606"/>
          <ac:spMkLst>
            <pc:docMk/>
            <pc:sldMk cId="3112358254" sldId="301"/>
            <ac:spMk id="27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18T09:17:27.944" v="512" actId="26606"/>
          <ac:spMkLst>
            <pc:docMk/>
            <pc:sldMk cId="3112358254" sldId="301"/>
            <ac:spMk id="30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07:04:08.786" v="1140" actId="26606"/>
          <ac:spMkLst>
            <pc:docMk/>
            <pc:sldMk cId="3112358254" sldId="301"/>
            <ac:spMk id="31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18T09:17:27.944" v="512" actId="26606"/>
          <ac:spMkLst>
            <pc:docMk/>
            <pc:sldMk cId="3112358254" sldId="301"/>
            <ac:spMk id="34" creationId="{6482F060-A4AF-4E0B-B364-7C6BA4AE9C03}"/>
          </ac:spMkLst>
        </pc:spChg>
        <pc:spChg chg="add del">
          <ac:chgData name="Zinah Al-jelihawi" userId="d099eacd196f50ed" providerId="LiveId" clId="{262C5F8B-FD8A-4B89-B23A-46C689E22429}" dt="2022-10-20T07:04:08.786" v="1140" actId="26606"/>
          <ac:spMkLst>
            <pc:docMk/>
            <pc:sldMk cId="3112358254" sldId="301"/>
            <ac:spMk id="35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09:44:29.536" v="3218" actId="26606"/>
          <ac:spMkLst>
            <pc:docMk/>
            <pc:sldMk cId="3112358254" sldId="301"/>
            <ac:spMk id="37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18T09:18:04.827" v="551" actId="26606"/>
          <ac:spMkLst>
            <pc:docMk/>
            <pc:sldMk cId="3112358254" sldId="301"/>
            <ac:spMk id="38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18:04.827" v="551" actId="26606"/>
          <ac:spMkLst>
            <pc:docMk/>
            <pc:sldMk cId="3112358254" sldId="301"/>
            <ac:spMk id="40" creationId="{A9286AD2-18A9-4868-A4E3-7A2097A20810}"/>
          </ac:spMkLst>
        </pc:spChg>
        <pc:spChg chg="add del">
          <ac:chgData name="Zinah Al-jelihawi" userId="d099eacd196f50ed" providerId="LiveId" clId="{262C5F8B-FD8A-4B89-B23A-46C689E22429}" dt="2022-10-20T09:44:29.536" v="3218" actId="26606"/>
          <ac:spMkLst>
            <pc:docMk/>
            <pc:sldMk cId="3112358254" sldId="301"/>
            <ac:spMk id="44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55:16.402" v="5191" actId="26606"/>
          <ac:spMkLst>
            <pc:docMk/>
            <pc:sldMk cId="3112358254" sldId="301"/>
            <ac:spMk id="4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5:15.040" v="5188" actId="26606"/>
          <ac:spMkLst>
            <pc:docMk/>
            <pc:sldMk cId="3112358254" sldId="301"/>
            <ac:spMk id="56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5:15.040" v="5188" actId="26606"/>
          <ac:spMkLst>
            <pc:docMk/>
            <pc:sldMk cId="3112358254" sldId="301"/>
            <ac:spMk id="60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55:16.398" v="5190" actId="26606"/>
          <ac:spMkLst>
            <pc:docMk/>
            <pc:sldMk cId="3112358254" sldId="301"/>
            <ac:spMk id="62" creationId="{F4FAA6B4-BAFB-4474-9B14-DC83A9096513}"/>
          </ac:spMkLst>
        </pc:spChg>
        <pc:spChg chg="add del">
          <ac:chgData name="Zinah Al-jelihawi" userId="d099eacd196f50ed" providerId="LiveId" clId="{262C5F8B-FD8A-4B89-B23A-46C689E22429}" dt="2022-10-20T10:55:16.398" v="5190" actId="26606"/>
          <ac:spMkLst>
            <pc:docMk/>
            <pc:sldMk cId="3112358254" sldId="301"/>
            <ac:spMk id="64" creationId="{DB148495-5F82-48E2-A76C-C8E1C8949940}"/>
          </ac:spMkLst>
        </pc:spChg>
        <pc:spChg chg="add del">
          <ac:chgData name="Zinah Al-jelihawi" userId="d099eacd196f50ed" providerId="LiveId" clId="{262C5F8B-FD8A-4B89-B23A-46C689E22429}" dt="2022-10-20T10:56:58.840" v="5216" actId="26606"/>
          <ac:spMkLst>
            <pc:docMk/>
            <pc:sldMk cId="3112358254" sldId="301"/>
            <ac:spMk id="66" creationId="{67B74F2B-9534-4540-96B0-5C8E958B940F}"/>
          </ac:spMkLst>
        </pc:spChg>
        <pc:spChg chg="add">
          <ac:chgData name="Zinah Al-jelihawi" userId="d099eacd196f50ed" providerId="LiveId" clId="{262C5F8B-FD8A-4B89-B23A-46C689E22429}" dt="2022-10-20T10:56:58.840" v="5216" actId="26606"/>
          <ac:spMkLst>
            <pc:docMk/>
            <pc:sldMk cId="3112358254" sldId="301"/>
            <ac:spMk id="72" creationId="{67B74F2B-9534-4540-96B0-5C8E958B940F}"/>
          </ac:spMkLst>
        </pc:spChg>
        <pc:spChg chg="add">
          <ac:chgData name="Zinah Al-jelihawi" userId="d099eacd196f50ed" providerId="LiveId" clId="{262C5F8B-FD8A-4B89-B23A-46C689E22429}" dt="2022-10-20T10:56:58.840" v="5216" actId="26606"/>
          <ac:spMkLst>
            <pc:docMk/>
            <pc:sldMk cId="3112358254" sldId="301"/>
            <ac:spMk id="76" creationId="{C1B60310-C5C3-46A0-A452-2A0B008434DA}"/>
          </ac:spMkLst>
        </pc:spChg>
        <pc:graphicFrameChg chg="add del">
          <ac:chgData name="Zinah Al-jelihawi" userId="d099eacd196f50ed" providerId="LiveId" clId="{262C5F8B-FD8A-4B89-B23A-46C689E22429}" dt="2022-10-21T04:39:33.608" v="6630" actId="26606"/>
          <ac:graphicFrameMkLst>
            <pc:docMk/>
            <pc:sldMk cId="3112358254" sldId="301"/>
            <ac:graphicFrameMk id="78" creationId="{8A82D881-4D9C-65E7-DD99-C7499974B554}"/>
          </ac:graphicFrameMkLst>
        </pc:graphicFrameChg>
        <pc:picChg chg="add del">
          <ac:chgData name="Zinah Al-jelihawi" userId="d099eacd196f50ed" providerId="LiveId" clId="{262C5F8B-FD8A-4B89-B23A-46C689E22429}" dt="2022-10-18T08:48:05.799" v="251" actId="26606"/>
          <ac:picMkLst>
            <pc:docMk/>
            <pc:sldMk cId="3112358254" sldId="301"/>
            <ac:picMk id="5" creationId="{11C987EC-53C9-A81E-BCA5-449A2B1B5B80}"/>
          </ac:picMkLst>
        </pc:picChg>
        <pc:picChg chg="add mod ord">
          <ac:chgData name="Zinah Al-jelihawi" userId="d099eacd196f50ed" providerId="LiveId" clId="{262C5F8B-FD8A-4B89-B23A-46C689E22429}" dt="2022-10-20T10:56:58.840" v="5216" actId="26606"/>
          <ac:picMkLst>
            <pc:docMk/>
            <pc:sldMk cId="3112358254" sldId="301"/>
            <ac:picMk id="23" creationId="{3B942709-C8E2-45A7-361E-5813DFB847ED}"/>
          </ac:picMkLst>
        </pc:picChg>
        <pc:cxnChg chg="add del">
          <ac:chgData name="Zinah Al-jelihawi" userId="d099eacd196f50ed" providerId="LiveId" clId="{262C5F8B-FD8A-4B89-B23A-46C689E22429}" dt="2022-10-18T08:48:05.799" v="251" actId="26606"/>
          <ac:cxnSpMkLst>
            <pc:docMk/>
            <pc:sldMk cId="3112358254" sldId="301"/>
            <ac:cxnSpMk id="1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48:05.799" v="251" actId="26606"/>
          <ac:cxnSpMkLst>
            <pc:docMk/>
            <pc:sldMk cId="3112358254" sldId="301"/>
            <ac:cxnSpMk id="17" creationId="{D28A9C89-B313-458F-9C85-515930A51A93}"/>
          </ac:cxnSpMkLst>
        </pc:cxnChg>
        <pc:cxnChg chg="add del">
          <ac:chgData name="Zinah Al-jelihawi" userId="d099eacd196f50ed" providerId="LiveId" clId="{262C5F8B-FD8A-4B89-B23A-46C689E22429}" dt="2022-10-20T07:00:55.718" v="1107" actId="26606"/>
          <ac:cxnSpMkLst>
            <pc:docMk/>
            <pc:sldMk cId="3112358254" sldId="301"/>
            <ac:cxnSpMk id="22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0:55.718" v="1107" actId="26606"/>
          <ac:cxnSpMkLst>
            <pc:docMk/>
            <pc:sldMk cId="3112358254" sldId="301"/>
            <ac:cxnSpMk id="25" creationId="{D28A9C89-B313-458F-9C85-515930A51A93}"/>
          </ac:cxnSpMkLst>
        </pc:cxnChg>
        <pc:cxnChg chg="add del">
          <ac:chgData name="Zinah Al-jelihawi" userId="d099eacd196f50ed" providerId="LiveId" clId="{262C5F8B-FD8A-4B89-B23A-46C689E22429}" dt="2022-10-20T07:00:55.712" v="1106" actId="26606"/>
          <ac:cxnSpMkLst>
            <pc:docMk/>
            <pc:sldMk cId="3112358254" sldId="301"/>
            <ac:cxnSpMk id="28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18T09:17:27.944" v="512" actId="26606"/>
          <ac:cxnSpMkLst>
            <pc:docMk/>
            <pc:sldMk cId="3112358254" sldId="301"/>
            <ac:cxnSpMk id="32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4:08.786" v="1140" actId="26606"/>
          <ac:cxnSpMkLst>
            <pc:docMk/>
            <pc:sldMk cId="3112358254" sldId="301"/>
            <ac:cxnSpMk id="33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18T09:17:27.944" v="512" actId="26606"/>
          <ac:cxnSpMkLst>
            <pc:docMk/>
            <pc:sldMk cId="3112358254" sldId="301"/>
            <ac:cxnSpMk id="36" creationId="{B9EB6DAA-2F0C-43D5-A577-15D5D2C4E3F5}"/>
          </ac:cxnSpMkLst>
        </pc:cxnChg>
        <pc:cxnChg chg="add del">
          <ac:chgData name="Zinah Al-jelihawi" userId="d099eacd196f50ed" providerId="LiveId" clId="{262C5F8B-FD8A-4B89-B23A-46C689E22429}" dt="2022-10-18T09:18:04.827" v="551" actId="26606"/>
          <ac:cxnSpMkLst>
            <pc:docMk/>
            <pc:sldMk cId="3112358254" sldId="301"/>
            <ac:cxnSpMk id="39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18:04.827" v="551" actId="26606"/>
          <ac:cxnSpMkLst>
            <pc:docMk/>
            <pc:sldMk cId="3112358254" sldId="301"/>
            <ac:cxnSpMk id="41" creationId="{E7A7CD63-7EC3-44F3-95D0-595C4019FF24}"/>
          </ac:cxnSpMkLst>
        </pc:cxnChg>
        <pc:cxnChg chg="add del">
          <ac:chgData name="Zinah Al-jelihawi" userId="d099eacd196f50ed" providerId="LiveId" clId="{262C5F8B-FD8A-4B89-B23A-46C689E22429}" dt="2022-10-20T09:44:29.536" v="3218" actId="26606"/>
          <ac:cxnSpMkLst>
            <pc:docMk/>
            <pc:sldMk cId="3112358254" sldId="301"/>
            <ac:cxnSpMk id="42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5:16.402" v="5191" actId="26606"/>
          <ac:cxnSpMkLst>
            <pc:docMk/>
            <pc:sldMk cId="3112358254" sldId="301"/>
            <ac:cxnSpMk id="5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5:15.040" v="5188" actId="26606"/>
          <ac:cxnSpMkLst>
            <pc:docMk/>
            <pc:sldMk cId="3112358254" sldId="301"/>
            <ac:cxnSpMk id="58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5:16.398" v="5190" actId="26606"/>
          <ac:cxnSpMkLst>
            <pc:docMk/>
            <pc:sldMk cId="3112358254" sldId="301"/>
            <ac:cxnSpMk id="63" creationId="{4364CDC3-ADB0-4691-9286-5925F160C2D5}"/>
          </ac:cxnSpMkLst>
        </pc:cxnChg>
        <pc:cxnChg chg="add del">
          <ac:chgData name="Zinah Al-jelihawi" userId="d099eacd196f50ed" providerId="LiveId" clId="{262C5F8B-FD8A-4B89-B23A-46C689E22429}" dt="2022-10-20T10:56:58.840" v="5216" actId="26606"/>
          <ac:cxnSpMkLst>
            <pc:docMk/>
            <pc:sldMk cId="3112358254" sldId="301"/>
            <ac:cxnSpMk id="67" creationId="{33BECB2B-2CFA-412C-880F-C4B60974936F}"/>
          </ac:cxnSpMkLst>
        </pc:cxnChg>
        <pc:cxnChg chg="add">
          <ac:chgData name="Zinah Al-jelihawi" userId="d099eacd196f50ed" providerId="LiveId" clId="{262C5F8B-FD8A-4B89-B23A-46C689E22429}" dt="2022-10-20T10:56:58.840" v="5216" actId="26606"/>
          <ac:cxnSpMkLst>
            <pc:docMk/>
            <pc:sldMk cId="3112358254" sldId="301"/>
            <ac:cxnSpMk id="74" creationId="{33BECB2B-2CFA-412C-880F-C4B60974936F}"/>
          </ac:cxnSpMkLst>
        </pc:cxnChg>
      </pc:sldChg>
      <pc:sldChg chg="addSp delSp modSp new add del mod ord setBg setClrOvrMap">
        <pc:chgData name="Zinah Al-jelihawi" userId="d099eacd196f50ed" providerId="LiveId" clId="{262C5F8B-FD8A-4B89-B23A-46C689E22429}" dt="2022-10-21T05:00:46.814" v="6860" actId="26606"/>
        <pc:sldMkLst>
          <pc:docMk/>
          <pc:sldMk cId="2849763181" sldId="302"/>
        </pc:sldMkLst>
        <pc:spChg chg="mod ord">
          <ac:chgData name="Zinah Al-jelihawi" userId="d099eacd196f50ed" providerId="LiveId" clId="{262C5F8B-FD8A-4B89-B23A-46C689E22429}" dt="2022-10-21T05:00:46.798" v="6859" actId="26606"/>
          <ac:spMkLst>
            <pc:docMk/>
            <pc:sldMk cId="2849763181" sldId="302"/>
            <ac:spMk id="2" creationId="{DB17388B-FC85-BA31-6930-8CE8C2F9ECBC}"/>
          </ac:spMkLst>
        </pc:spChg>
        <pc:spChg chg="add del">
          <ac:chgData name="Zinah Al-jelihawi" userId="d099eacd196f50ed" providerId="LiveId" clId="{262C5F8B-FD8A-4B89-B23A-46C689E22429}" dt="2022-10-18T08:48:45.457" v="259" actId="26606"/>
          <ac:spMkLst>
            <pc:docMk/>
            <pc:sldMk cId="2849763181" sldId="302"/>
            <ac:spMk id="3" creationId="{5E4B80C3-3FB9-6D90-5E02-09D1978F2281}"/>
          </ac:spMkLst>
        </pc:spChg>
        <pc:spChg chg="add mod ord">
          <ac:chgData name="Zinah Al-jelihawi" userId="d099eacd196f50ed" providerId="LiveId" clId="{262C5F8B-FD8A-4B89-B23A-46C689E22429}" dt="2022-10-21T05:00:46.798" v="6859" actId="26606"/>
          <ac:spMkLst>
            <pc:docMk/>
            <pc:sldMk cId="2849763181" sldId="302"/>
            <ac:spMk id="4" creationId="{BF8E7ED0-E88A-DEC6-FF1C-F6FEC418E05B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2849763181" sldId="302"/>
            <ac:spMk id="8" creationId="{F5E621A8-8A8F-B777-792D-86C8EAAD3FDC}"/>
          </ac:spMkLst>
        </pc:spChg>
        <pc:spChg chg="add del">
          <ac:chgData name="Zinah Al-jelihawi" userId="d099eacd196f50ed" providerId="LiveId" clId="{262C5F8B-FD8A-4B89-B23A-46C689E22429}" dt="2022-10-18T08:48:24.604" v="254" actId="26606"/>
          <ac:spMkLst>
            <pc:docMk/>
            <pc:sldMk cId="2849763181" sldId="302"/>
            <ac:spMk id="9" creationId="{39E3965E-AC41-4711-9D10-E25ABB132D86}"/>
          </ac:spMkLst>
        </pc:spChg>
        <pc:spChg chg="del">
          <ac:chgData name="Zinah Al-jelihawi" userId="d099eacd196f50ed" providerId="LiveId" clId="{262C5F8B-FD8A-4B89-B23A-46C689E22429}" dt="2022-10-20T11:18:44.068" v="6152"/>
          <ac:spMkLst>
            <pc:docMk/>
            <pc:sldMk cId="2849763181" sldId="302"/>
            <ac:spMk id="10" creationId="{560C362E-B20A-C409-8B39-E652966C24B2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2849763181" sldId="302"/>
            <ac:spMk id="12" creationId="{574FB2AB-FD01-5AF3-EFFC-17919D44456E}"/>
          </ac:spMkLst>
        </pc:spChg>
        <pc:spChg chg="add del">
          <ac:chgData name="Zinah Al-jelihawi" userId="d099eacd196f50ed" providerId="LiveId" clId="{262C5F8B-FD8A-4B89-B23A-46C689E22429}" dt="2022-10-18T08:48:24.604" v="254" actId="26606"/>
          <ac:spMkLst>
            <pc:docMk/>
            <pc:sldMk cId="2849763181" sldId="302"/>
            <ac:spMk id="13" creationId="{D5B012D8-7F27-4758-9AC6-C889B154BD73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2849763181" sldId="302"/>
            <ac:spMk id="14" creationId="{FD638575-F8CF-B143-9E4F-C30E71C1D5DA}"/>
          </ac:spMkLst>
        </pc:spChg>
        <pc:spChg chg="add del">
          <ac:chgData name="Zinah Al-jelihawi" userId="d099eacd196f50ed" providerId="LiveId" clId="{262C5F8B-FD8A-4B89-B23A-46C689E22429}" dt="2022-10-18T08:48:24.604" v="254" actId="26606"/>
          <ac:spMkLst>
            <pc:docMk/>
            <pc:sldMk cId="2849763181" sldId="302"/>
            <ac:spMk id="15" creationId="{4063B759-00FC-46D1-9898-8E8625268FAF}"/>
          </ac:spMkLst>
        </pc:spChg>
        <pc:spChg chg="del">
          <ac:chgData name="Zinah Al-jelihawi" userId="d099eacd196f50ed" providerId="LiveId" clId="{262C5F8B-FD8A-4B89-B23A-46C689E22429}" dt="2022-10-20T11:21:06.706" v="6167" actId="21"/>
          <ac:spMkLst>
            <pc:docMk/>
            <pc:sldMk cId="2849763181" sldId="302"/>
            <ac:spMk id="16" creationId="{8B8309D3-7458-37C8-61ED-0F8AFCB4E958}"/>
          </ac:spMkLst>
        </pc:spChg>
        <pc:spChg chg="add del">
          <ac:chgData name="Zinah Al-jelihawi" userId="d099eacd196f50ed" providerId="LiveId" clId="{262C5F8B-FD8A-4B89-B23A-46C689E22429}" dt="2022-10-18T08:48:41.367" v="256" actId="26606"/>
          <ac:spMkLst>
            <pc:docMk/>
            <pc:sldMk cId="2849763181" sldId="302"/>
            <ac:spMk id="17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8:48:41.367" v="256" actId="26606"/>
          <ac:spMkLst>
            <pc:docMk/>
            <pc:sldMk cId="2849763181" sldId="302"/>
            <ac:spMk id="19" creationId="{0671A8AE-40A1-4631-A6B8-581AFF065482}"/>
          </ac:spMkLst>
        </pc:spChg>
        <pc:spChg chg="add del">
          <ac:chgData name="Zinah Al-jelihawi" userId="d099eacd196f50ed" providerId="LiveId" clId="{262C5F8B-FD8A-4B89-B23A-46C689E22429}" dt="2022-10-18T08:48:41.367" v="256" actId="26606"/>
          <ac:spMkLst>
            <pc:docMk/>
            <pc:sldMk cId="2849763181" sldId="302"/>
            <ac:spMk id="21" creationId="{A44CD100-6267-4E62-AA64-2182A3A6A1C0}"/>
          </ac:spMkLst>
        </pc:spChg>
        <pc:spChg chg="mod">
          <ac:chgData name="Zinah Al-jelihawi" userId="d099eacd196f50ed" providerId="LiveId" clId="{262C5F8B-FD8A-4B89-B23A-46C689E22429}" dt="2022-10-21T05:00:46.798" v="6859" actId="26606"/>
          <ac:spMkLst>
            <pc:docMk/>
            <pc:sldMk cId="2849763181" sldId="302"/>
            <ac:spMk id="22" creationId="{CB49C2C8-ADF7-BEE9-7910-1EBE084A6C03}"/>
          </ac:spMkLst>
        </pc:spChg>
        <pc:spChg chg="add del">
          <ac:chgData name="Zinah Al-jelihawi" userId="d099eacd196f50ed" providerId="LiveId" clId="{262C5F8B-FD8A-4B89-B23A-46C689E22429}" dt="2022-10-18T08:48:45.438" v="258" actId="26606"/>
          <ac:spMkLst>
            <pc:docMk/>
            <pc:sldMk cId="2849763181" sldId="302"/>
            <ac:spMk id="23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8:48:45.438" v="258" actId="26606"/>
          <ac:spMkLst>
            <pc:docMk/>
            <pc:sldMk cId="2849763181" sldId="302"/>
            <ac:spMk id="25" creationId="{0AF4F2BA-3C03-4E2C-8ABC-0949B61B3C5E}"/>
          </ac:spMkLst>
        </pc:spChg>
        <pc:spChg chg="add del">
          <ac:chgData name="Zinah Al-jelihawi" userId="d099eacd196f50ed" providerId="LiveId" clId="{262C5F8B-FD8A-4B89-B23A-46C689E22429}" dt="2022-10-18T08:48:45.438" v="258" actId="26606"/>
          <ac:spMkLst>
            <pc:docMk/>
            <pc:sldMk cId="2849763181" sldId="302"/>
            <ac:spMk id="28" creationId="{B40A8CA7-7D5A-43B0-A1A0-B558ECA9EED1}"/>
          </ac:spMkLst>
        </pc:spChg>
        <pc:spChg chg="add del">
          <ac:chgData name="Zinah Al-jelihawi" userId="d099eacd196f50ed" providerId="LiveId" clId="{262C5F8B-FD8A-4B89-B23A-46C689E22429}" dt="2022-10-20T07:01:46.033" v="1109" actId="26606"/>
          <ac:spMkLst>
            <pc:docMk/>
            <pc:sldMk cId="2849763181" sldId="302"/>
            <ac:spMk id="30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07:01:46.033" v="1109" actId="26606"/>
          <ac:spMkLst>
            <pc:docMk/>
            <pc:sldMk cId="2849763181" sldId="302"/>
            <ac:spMk id="32" creationId="{0671A8AE-40A1-4631-A6B8-581AFF065482}"/>
          </ac:spMkLst>
        </pc:spChg>
        <pc:spChg chg="add del">
          <ac:chgData name="Zinah Al-jelihawi" userId="d099eacd196f50ed" providerId="LiveId" clId="{262C5F8B-FD8A-4B89-B23A-46C689E22429}" dt="2022-10-20T07:01:46.033" v="1109" actId="26606"/>
          <ac:spMkLst>
            <pc:docMk/>
            <pc:sldMk cId="2849763181" sldId="302"/>
            <ac:spMk id="34" creationId="{A44CD100-6267-4E62-AA64-2182A3A6A1C0}"/>
          </ac:spMkLst>
        </pc:spChg>
        <pc:spChg chg="add del">
          <ac:chgData name="Zinah Al-jelihawi" userId="d099eacd196f50ed" providerId="LiveId" clId="{262C5F8B-FD8A-4B89-B23A-46C689E22429}" dt="2022-10-20T10:54:12.510" v="5178" actId="26606"/>
          <ac:spMkLst>
            <pc:docMk/>
            <pc:sldMk cId="2849763181" sldId="302"/>
            <ac:spMk id="3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4:12.510" v="5178" actId="26606"/>
          <ac:spMkLst>
            <pc:docMk/>
            <pc:sldMk cId="2849763181" sldId="302"/>
            <ac:spMk id="43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53:32.734" v="5171" actId="26606"/>
          <ac:spMkLst>
            <pc:docMk/>
            <pc:sldMk cId="2849763181" sldId="302"/>
            <ac:spMk id="45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10:53:32.734" v="5171" actId="26606"/>
          <ac:spMkLst>
            <pc:docMk/>
            <pc:sldMk cId="2849763181" sldId="302"/>
            <ac:spMk id="46" creationId="{AFDFBAB0-D774-43CD-B472-CB9CA585B05E}"/>
          </ac:spMkLst>
        </pc:spChg>
        <pc:spChg chg="add del">
          <ac:chgData name="Zinah Al-jelihawi" userId="d099eacd196f50ed" providerId="LiveId" clId="{262C5F8B-FD8A-4B89-B23A-46C689E22429}" dt="2022-10-20T10:52:21.655" v="5149" actId="26606"/>
          <ac:spMkLst>
            <pc:docMk/>
            <pc:sldMk cId="2849763181" sldId="302"/>
            <ac:spMk id="48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10:53:32.734" v="5171" actId="26606"/>
          <ac:spMkLst>
            <pc:docMk/>
            <pc:sldMk cId="2849763181" sldId="302"/>
            <ac:spMk id="49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10:52:21.655" v="5149" actId="26606"/>
          <ac:spMkLst>
            <pc:docMk/>
            <pc:sldMk cId="2849763181" sldId="302"/>
            <ac:spMk id="50" creationId="{5B3FFBAC-AB0F-448D-A038-E132C4CF5333}"/>
          </ac:spMkLst>
        </pc:spChg>
        <pc:spChg chg="add del">
          <ac:chgData name="Zinah Al-jelihawi" userId="d099eacd196f50ed" providerId="LiveId" clId="{262C5F8B-FD8A-4B89-B23A-46C689E22429}" dt="2022-10-20T10:53:46.526" v="5173" actId="26606"/>
          <ac:spMkLst>
            <pc:docMk/>
            <pc:sldMk cId="2849763181" sldId="302"/>
            <ac:spMk id="51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0T10:52:21.655" v="5149" actId="26606"/>
          <ac:spMkLst>
            <pc:docMk/>
            <pc:sldMk cId="2849763181" sldId="302"/>
            <ac:spMk id="54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10:53:46.526" v="5173" actId="26606"/>
          <ac:spMkLst>
            <pc:docMk/>
            <pc:sldMk cId="2849763181" sldId="302"/>
            <ac:spMk id="55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0T10:52:28.136" v="5151" actId="26606"/>
          <ac:spMkLst>
            <pc:docMk/>
            <pc:sldMk cId="2849763181" sldId="302"/>
            <ac:spMk id="56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20T10:53:47.928" v="5175" actId="26606"/>
          <ac:spMkLst>
            <pc:docMk/>
            <pc:sldMk cId="2849763181" sldId="302"/>
            <ac:spMk id="58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10:52:32.640" v="5153" actId="26606"/>
          <ac:spMkLst>
            <pc:docMk/>
            <pc:sldMk cId="2849763181" sldId="302"/>
            <ac:spMk id="59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10:52:32.640" v="5153" actId="26606"/>
          <ac:spMkLst>
            <pc:docMk/>
            <pc:sldMk cId="2849763181" sldId="302"/>
            <ac:spMk id="61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10:53:47.928" v="5175" actId="26606"/>
          <ac:spMkLst>
            <pc:docMk/>
            <pc:sldMk cId="2849763181" sldId="302"/>
            <ac:spMk id="62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0T10:52:44.972" v="5155" actId="26606"/>
          <ac:spMkLst>
            <pc:docMk/>
            <pc:sldMk cId="2849763181" sldId="302"/>
            <ac:spMk id="63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10:52:44.972" v="5155" actId="26606"/>
          <ac:spMkLst>
            <pc:docMk/>
            <pc:sldMk cId="2849763181" sldId="302"/>
            <ac:spMk id="64" creationId="{AFDFBAB0-D774-43CD-B472-CB9CA585B05E}"/>
          </ac:spMkLst>
        </pc:spChg>
        <pc:spChg chg="add del">
          <ac:chgData name="Zinah Al-jelihawi" userId="d099eacd196f50ed" providerId="LiveId" clId="{262C5F8B-FD8A-4B89-B23A-46C689E22429}" dt="2022-10-20T10:52:44.972" v="5155" actId="26606"/>
          <ac:spMkLst>
            <pc:docMk/>
            <pc:sldMk cId="2849763181" sldId="302"/>
            <ac:spMk id="66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10:52:52.374" v="5157" actId="26606"/>
          <ac:spMkLst>
            <pc:docMk/>
            <pc:sldMk cId="2849763181" sldId="302"/>
            <ac:spMk id="68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10:52:52.374" v="5157" actId="26606"/>
          <ac:spMkLst>
            <pc:docMk/>
            <pc:sldMk cId="2849763181" sldId="302"/>
            <ac:spMk id="69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0T10:52:52.374" v="5157" actId="26606"/>
          <ac:spMkLst>
            <pc:docMk/>
            <pc:sldMk cId="2849763181" sldId="302"/>
            <ac:spMk id="71" creationId="{7363FFA6-C551-4935-A474-8B2482E55BAC}"/>
          </ac:spMkLst>
        </pc:spChg>
        <pc:spChg chg="add del">
          <ac:chgData name="Zinah Al-jelihawi" userId="d099eacd196f50ed" providerId="LiveId" clId="{262C5F8B-FD8A-4B89-B23A-46C689E22429}" dt="2022-10-20T10:53:47.928" v="5175" actId="26606"/>
          <ac:spMkLst>
            <pc:docMk/>
            <pc:sldMk cId="2849763181" sldId="302"/>
            <ac:spMk id="72" creationId="{7363FFA6-C551-4935-A474-8B2482E55BAC}"/>
          </ac:spMkLst>
        </pc:spChg>
        <pc:spChg chg="add del">
          <ac:chgData name="Zinah Al-jelihawi" userId="d099eacd196f50ed" providerId="LiveId" clId="{262C5F8B-FD8A-4B89-B23A-46C689E22429}" dt="2022-10-20T10:54:12.505" v="5177" actId="26606"/>
          <ac:spMkLst>
            <pc:docMk/>
            <pc:sldMk cId="2849763181" sldId="302"/>
            <ac:spMk id="74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0T10:54:12.505" v="5177" actId="26606"/>
          <ac:spMkLst>
            <pc:docMk/>
            <pc:sldMk cId="2849763181" sldId="302"/>
            <ac:spMk id="76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0T10:54:29.900" v="5184" actId="26606"/>
          <ac:spMkLst>
            <pc:docMk/>
            <pc:sldMk cId="2849763181" sldId="302"/>
            <ac:spMk id="78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0T10:54:29.900" v="5184" actId="26606"/>
          <ac:spMkLst>
            <pc:docMk/>
            <pc:sldMk cId="2849763181" sldId="302"/>
            <ac:spMk id="80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0T10:54:20.169" v="5181" actId="26606"/>
          <ac:spMkLst>
            <pc:docMk/>
            <pc:sldMk cId="2849763181" sldId="302"/>
            <ac:spMk id="85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4:20.169" v="5181" actId="26606"/>
          <ac:spMkLst>
            <pc:docMk/>
            <pc:sldMk cId="2849763181" sldId="302"/>
            <ac:spMk id="89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54:29.900" v="5183" actId="26606"/>
          <ac:spMkLst>
            <pc:docMk/>
            <pc:sldMk cId="2849763181" sldId="302"/>
            <ac:spMk id="91" creationId="{08CB54FC-0B2A-4107-9A70-958B90B76585}"/>
          </ac:spMkLst>
        </pc:spChg>
        <pc:spChg chg="add del">
          <ac:chgData name="Zinah Al-jelihawi" userId="d099eacd196f50ed" providerId="LiveId" clId="{262C5F8B-FD8A-4B89-B23A-46C689E22429}" dt="2022-10-20T10:54:29.900" v="5183" actId="26606"/>
          <ac:spMkLst>
            <pc:docMk/>
            <pc:sldMk cId="2849763181" sldId="302"/>
            <ac:spMk id="93" creationId="{9AA76026-5689-4584-8D93-D71D739E61B5}"/>
          </ac:spMkLst>
        </pc:spChg>
        <pc:spChg chg="add del">
          <ac:chgData name="Zinah Al-jelihawi" userId="d099eacd196f50ed" providerId="LiveId" clId="{262C5F8B-FD8A-4B89-B23A-46C689E22429}" dt="2022-10-20T10:59:46.927" v="5226" actId="26606"/>
          <ac:spMkLst>
            <pc:docMk/>
            <pc:sldMk cId="2849763181" sldId="302"/>
            <ac:spMk id="95" creationId="{13BCCAE5-A35B-4B66-A4A7-E23C34A403A4}"/>
          </ac:spMkLst>
        </pc:spChg>
        <pc:spChg chg="add del">
          <ac:chgData name="Zinah Al-jelihawi" userId="d099eacd196f50ed" providerId="LiveId" clId="{262C5F8B-FD8A-4B89-B23A-46C689E22429}" dt="2022-10-20T10:59:46.927" v="5226" actId="26606"/>
          <ac:spMkLst>
            <pc:docMk/>
            <pc:sldMk cId="2849763181" sldId="302"/>
            <ac:spMk id="97" creationId="{0B2EDFE5-9478-4774-9D3D-FEC7DC7082EF}"/>
          </ac:spMkLst>
        </pc:spChg>
        <pc:spChg chg="add del">
          <ac:chgData name="Zinah Al-jelihawi" userId="d099eacd196f50ed" providerId="LiveId" clId="{262C5F8B-FD8A-4B89-B23A-46C689E22429}" dt="2022-10-20T10:59:46.923" v="5225" actId="26606"/>
          <ac:spMkLst>
            <pc:docMk/>
            <pc:sldMk cId="2849763181" sldId="302"/>
            <ac:spMk id="102" creationId="{08CB54FC-0B2A-4107-9A70-958B90B76585}"/>
          </ac:spMkLst>
        </pc:spChg>
        <pc:spChg chg="add del">
          <ac:chgData name="Zinah Al-jelihawi" userId="d099eacd196f50ed" providerId="LiveId" clId="{262C5F8B-FD8A-4B89-B23A-46C689E22429}" dt="2022-10-20T10:59:46.923" v="5225" actId="26606"/>
          <ac:spMkLst>
            <pc:docMk/>
            <pc:sldMk cId="2849763181" sldId="302"/>
            <ac:spMk id="106" creationId="{9AA76026-5689-4584-8D93-D71D739E61B5}"/>
          </ac:spMkLst>
        </pc:spChg>
        <pc:spChg chg="add del">
          <ac:chgData name="Zinah Al-jelihawi" userId="d099eacd196f50ed" providerId="LiveId" clId="{262C5F8B-FD8A-4B89-B23A-46C689E22429}" dt="2022-10-21T04:59:53.343" v="6853" actId="26606"/>
          <ac:spMkLst>
            <pc:docMk/>
            <pc:sldMk cId="2849763181" sldId="302"/>
            <ac:spMk id="108" creationId="{0AB6E427-3F73-4C06-A5D5-AE52C3883B50}"/>
          </ac:spMkLst>
        </pc:spChg>
        <pc:spChg chg="add del">
          <ac:chgData name="Zinah Al-jelihawi" userId="d099eacd196f50ed" providerId="LiveId" clId="{262C5F8B-FD8A-4B89-B23A-46C689E22429}" dt="2022-10-21T04:59:53.343" v="6853" actId="26606"/>
          <ac:spMkLst>
            <pc:docMk/>
            <pc:sldMk cId="2849763181" sldId="302"/>
            <ac:spMk id="109" creationId="{D8C9BDAA-0390-4B39-9B5C-BC95E5120DA4}"/>
          </ac:spMkLst>
        </pc:spChg>
        <pc:spChg chg="add del">
          <ac:chgData name="Zinah Al-jelihawi" userId="d099eacd196f50ed" providerId="LiveId" clId="{262C5F8B-FD8A-4B89-B23A-46C689E22429}" dt="2022-10-21T05:00:46.814" v="6860" actId="26606"/>
          <ac:spMkLst>
            <pc:docMk/>
            <pc:sldMk cId="2849763181" sldId="302"/>
            <ac:spMk id="112" creationId="{80861964-D86C-4A50-8F6D-B466384A61B1}"/>
          </ac:spMkLst>
        </pc:spChg>
        <pc:spChg chg="add del">
          <ac:chgData name="Zinah Al-jelihawi" userId="d099eacd196f50ed" providerId="LiveId" clId="{262C5F8B-FD8A-4B89-B23A-46C689E22429}" dt="2022-10-21T05:00:46.814" v="6860" actId="26606"/>
          <ac:spMkLst>
            <pc:docMk/>
            <pc:sldMk cId="2849763181" sldId="302"/>
            <ac:spMk id="114" creationId="{F2BDE551-930A-4FE1-8434-09824E3247E6}"/>
          </ac:spMkLst>
        </pc:spChg>
        <pc:spChg chg="add del">
          <ac:chgData name="Zinah Al-jelihawi" userId="d099eacd196f50ed" providerId="LiveId" clId="{262C5F8B-FD8A-4B89-B23A-46C689E22429}" dt="2022-10-21T04:59:44.981" v="6852" actId="26606"/>
          <ac:spMkLst>
            <pc:docMk/>
            <pc:sldMk cId="2849763181" sldId="302"/>
            <ac:spMk id="115" creationId="{13BCCAE5-A35B-4B66-A4A7-E23C34A403A4}"/>
          </ac:spMkLst>
        </pc:spChg>
        <pc:spChg chg="add del">
          <ac:chgData name="Zinah Al-jelihawi" userId="d099eacd196f50ed" providerId="LiveId" clId="{262C5F8B-FD8A-4B89-B23A-46C689E22429}" dt="2022-10-21T05:00:09.157" v="6855" actId="26606"/>
          <ac:spMkLst>
            <pc:docMk/>
            <pc:sldMk cId="2849763181" sldId="302"/>
            <ac:spMk id="116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1T04:59:44.981" v="6852" actId="26606"/>
          <ac:spMkLst>
            <pc:docMk/>
            <pc:sldMk cId="2849763181" sldId="302"/>
            <ac:spMk id="119" creationId="{0B2EDFE5-9478-4774-9D3D-FEC7DC7082EF}"/>
          </ac:spMkLst>
        </pc:spChg>
        <pc:spChg chg="add del">
          <ac:chgData name="Zinah Al-jelihawi" userId="d099eacd196f50ed" providerId="LiveId" clId="{262C5F8B-FD8A-4B89-B23A-46C689E22429}" dt="2022-10-21T05:00:09.157" v="6855" actId="26606"/>
          <ac:spMkLst>
            <pc:docMk/>
            <pc:sldMk cId="2849763181" sldId="302"/>
            <ac:spMk id="123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1T05:00:16.798" v="6857" actId="26606"/>
          <ac:spMkLst>
            <pc:docMk/>
            <pc:sldMk cId="2849763181" sldId="302"/>
            <ac:spMk id="125" creationId="{08CB54FC-0B2A-4107-9A70-958B90B76585}"/>
          </ac:spMkLst>
        </pc:spChg>
        <pc:spChg chg="add del">
          <ac:chgData name="Zinah Al-jelihawi" userId="d099eacd196f50ed" providerId="LiveId" clId="{262C5F8B-FD8A-4B89-B23A-46C689E22429}" dt="2022-10-21T05:00:16.798" v="6857" actId="26606"/>
          <ac:spMkLst>
            <pc:docMk/>
            <pc:sldMk cId="2849763181" sldId="302"/>
            <ac:spMk id="127" creationId="{9AA76026-5689-4584-8D93-D71D739E61B5}"/>
          </ac:spMkLst>
        </pc:spChg>
        <pc:spChg chg="add del">
          <ac:chgData name="Zinah Al-jelihawi" userId="d099eacd196f50ed" providerId="LiveId" clId="{262C5F8B-FD8A-4B89-B23A-46C689E22429}" dt="2022-10-21T05:00:46.798" v="6859" actId="26606"/>
          <ac:spMkLst>
            <pc:docMk/>
            <pc:sldMk cId="2849763181" sldId="302"/>
            <ac:spMk id="129" creationId="{0AB6E427-3F73-4C06-A5D5-AE52C3883B50}"/>
          </ac:spMkLst>
        </pc:spChg>
        <pc:spChg chg="add del">
          <ac:chgData name="Zinah Al-jelihawi" userId="d099eacd196f50ed" providerId="LiveId" clId="{262C5F8B-FD8A-4B89-B23A-46C689E22429}" dt="2022-10-21T05:00:46.798" v="6859" actId="26606"/>
          <ac:spMkLst>
            <pc:docMk/>
            <pc:sldMk cId="2849763181" sldId="302"/>
            <ac:spMk id="130" creationId="{D8C9BDAA-0390-4B39-9B5C-BC95E5120DA4}"/>
          </ac:spMkLst>
        </pc:spChg>
        <pc:spChg chg="add">
          <ac:chgData name="Zinah Al-jelihawi" userId="d099eacd196f50ed" providerId="LiveId" clId="{262C5F8B-FD8A-4B89-B23A-46C689E22429}" dt="2022-10-21T05:00:46.814" v="6860" actId="26606"/>
          <ac:spMkLst>
            <pc:docMk/>
            <pc:sldMk cId="2849763181" sldId="302"/>
            <ac:spMk id="133" creationId="{80861964-D86C-4A50-8F6D-B466384A61B1}"/>
          </ac:spMkLst>
        </pc:spChg>
        <pc:spChg chg="add">
          <ac:chgData name="Zinah Al-jelihawi" userId="d099eacd196f50ed" providerId="LiveId" clId="{262C5F8B-FD8A-4B89-B23A-46C689E22429}" dt="2022-10-21T05:00:46.814" v="6860" actId="26606"/>
          <ac:spMkLst>
            <pc:docMk/>
            <pc:sldMk cId="2849763181" sldId="302"/>
            <ac:spMk id="135" creationId="{F2BDE551-930A-4FE1-8434-09824E3247E6}"/>
          </ac:spMkLst>
        </pc:spChg>
        <pc:picChg chg="add del">
          <ac:chgData name="Zinah Al-jelihawi" userId="d099eacd196f50ed" providerId="LiveId" clId="{262C5F8B-FD8A-4B89-B23A-46C689E22429}" dt="2022-10-18T08:48:24.604" v="254" actId="26606"/>
          <ac:picMkLst>
            <pc:docMk/>
            <pc:sldMk cId="2849763181" sldId="302"/>
            <ac:picMk id="5" creationId="{56FC6F1E-DE2D-232B-B849-0707F5F1A229}"/>
          </ac:picMkLst>
        </pc:picChg>
        <pc:picChg chg="add mod ord">
          <ac:chgData name="Zinah Al-jelihawi" userId="d099eacd196f50ed" providerId="LiveId" clId="{262C5F8B-FD8A-4B89-B23A-46C689E22429}" dt="2022-10-21T05:00:46.798" v="6859" actId="26606"/>
          <ac:picMkLst>
            <pc:docMk/>
            <pc:sldMk cId="2849763181" sldId="302"/>
            <ac:picMk id="7" creationId="{118EBB99-BC4E-A2F8-CC08-04EAA42FC42F}"/>
          </ac:picMkLst>
        </pc:picChg>
        <pc:picChg chg="add del">
          <ac:chgData name="Zinah Al-jelihawi" userId="d099eacd196f50ed" providerId="LiveId" clId="{262C5F8B-FD8A-4B89-B23A-46C689E22429}" dt="2022-10-18T08:48:41.367" v="256" actId="26606"/>
          <ac:picMkLst>
            <pc:docMk/>
            <pc:sldMk cId="2849763181" sldId="302"/>
            <ac:picMk id="20" creationId="{038B654E-136F-FD25-1A49-A6849675E528}"/>
          </ac:picMkLst>
        </pc:picChg>
        <pc:picChg chg="add del">
          <ac:chgData name="Zinah Al-jelihawi" userId="d099eacd196f50ed" providerId="LiveId" clId="{262C5F8B-FD8A-4B89-B23A-46C689E22429}" dt="2022-10-18T08:48:45.438" v="258" actId="26606"/>
          <ac:picMkLst>
            <pc:docMk/>
            <pc:sldMk cId="2849763181" sldId="302"/>
            <ac:picMk id="26" creationId="{17CFE384-B0F7-FEB9-AE25-BF78D9D9BD32}"/>
          </ac:picMkLst>
        </pc:picChg>
        <pc:picChg chg="add del mod ord">
          <ac:chgData name="Zinah Al-jelihawi" userId="d099eacd196f50ed" providerId="LiveId" clId="{262C5F8B-FD8A-4B89-B23A-46C689E22429}" dt="2022-10-20T10:54:14.589" v="5179" actId="478"/>
          <ac:picMkLst>
            <pc:docMk/>
            <pc:sldMk cId="2849763181" sldId="302"/>
            <ac:picMk id="33" creationId="{038B654E-136F-FD25-1A49-A6849675E528}"/>
          </ac:picMkLst>
        </pc:picChg>
        <pc:cxnChg chg="add del">
          <ac:chgData name="Zinah Al-jelihawi" userId="d099eacd196f50ed" providerId="LiveId" clId="{262C5F8B-FD8A-4B89-B23A-46C689E22429}" dt="2022-10-18T08:48:24.604" v="254" actId="26606"/>
          <ac:cxnSpMkLst>
            <pc:docMk/>
            <pc:sldMk cId="2849763181" sldId="302"/>
            <ac:cxnSpMk id="1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48:41.367" v="256" actId="26606"/>
          <ac:cxnSpMkLst>
            <pc:docMk/>
            <pc:sldMk cId="2849763181" sldId="302"/>
            <ac:cxnSpMk id="18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48:45.438" v="258" actId="26606"/>
          <ac:cxnSpMkLst>
            <pc:docMk/>
            <pc:sldMk cId="2849763181" sldId="302"/>
            <ac:cxnSpMk id="24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48:45.438" v="258" actId="26606"/>
          <ac:cxnSpMkLst>
            <pc:docMk/>
            <pc:sldMk cId="2849763181" sldId="302"/>
            <ac:cxnSpMk id="27" creationId="{A07787ED-5EDC-4C54-AD87-55B60D0FE397}"/>
          </ac:cxnSpMkLst>
        </pc:cxnChg>
        <pc:cxnChg chg="add del">
          <ac:chgData name="Zinah Al-jelihawi" userId="d099eacd196f50ed" providerId="LiveId" clId="{262C5F8B-FD8A-4B89-B23A-46C689E22429}" dt="2022-10-20T07:01:46.033" v="1109" actId="26606"/>
          <ac:cxnSpMkLst>
            <pc:docMk/>
            <pc:sldMk cId="2849763181" sldId="302"/>
            <ac:cxnSpMk id="3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10:54:12.510" v="5178" actId="26606"/>
          <ac:cxnSpMkLst>
            <pc:docMk/>
            <pc:sldMk cId="2849763181" sldId="302"/>
            <ac:cxnSpMk id="4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3:32.734" v="5171" actId="26606"/>
          <ac:cxnSpMkLst>
            <pc:docMk/>
            <pc:sldMk cId="2849763181" sldId="302"/>
            <ac:cxnSpMk id="47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10:52:21.655" v="5149" actId="26606"/>
          <ac:cxnSpMkLst>
            <pc:docMk/>
            <pc:sldMk cId="2849763181" sldId="302"/>
            <ac:cxnSpMk id="52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10:53:46.526" v="5173" actId="26606"/>
          <ac:cxnSpMkLst>
            <pc:docMk/>
            <pc:sldMk cId="2849763181" sldId="302"/>
            <ac:cxnSpMk id="53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0T10:52:28.136" v="5151" actId="26606"/>
          <ac:cxnSpMkLst>
            <pc:docMk/>
            <pc:sldMk cId="2849763181" sldId="302"/>
            <ac:cxnSpMk id="57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0T10:52:32.640" v="5153" actId="26606"/>
          <ac:cxnSpMkLst>
            <pc:docMk/>
            <pc:sldMk cId="2849763181" sldId="302"/>
            <ac:cxnSpMk id="60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10:52:44.972" v="5155" actId="26606"/>
          <ac:cxnSpMkLst>
            <pc:docMk/>
            <pc:sldMk cId="2849763181" sldId="302"/>
            <ac:cxnSpMk id="65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10:53:47.928" v="5175" actId="26606"/>
          <ac:cxnSpMkLst>
            <pc:docMk/>
            <pc:sldMk cId="2849763181" sldId="302"/>
            <ac:cxnSpMk id="67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0T10:52:52.374" v="5157" actId="26606"/>
          <ac:cxnSpMkLst>
            <pc:docMk/>
            <pc:sldMk cId="2849763181" sldId="302"/>
            <ac:cxnSpMk id="70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0T10:54:12.505" v="5177" actId="26606"/>
          <ac:cxnSpMkLst>
            <pc:docMk/>
            <pc:sldMk cId="2849763181" sldId="302"/>
            <ac:cxnSpMk id="75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0T10:54:29.900" v="5184" actId="26606"/>
          <ac:cxnSpMkLst>
            <pc:docMk/>
            <pc:sldMk cId="2849763181" sldId="302"/>
            <ac:cxnSpMk id="79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0T10:54:20.169" v="5181" actId="26606"/>
          <ac:cxnSpMkLst>
            <pc:docMk/>
            <pc:sldMk cId="2849763181" sldId="302"/>
            <ac:cxnSpMk id="87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4:29.900" v="5183" actId="26606"/>
          <ac:cxnSpMkLst>
            <pc:docMk/>
            <pc:sldMk cId="2849763181" sldId="302"/>
            <ac:cxnSpMk id="92" creationId="{7855A9B5-1710-4B19-B0F1-CDFDD4ED5B7E}"/>
          </ac:cxnSpMkLst>
        </pc:cxnChg>
        <pc:cxnChg chg="add del">
          <ac:chgData name="Zinah Al-jelihawi" userId="d099eacd196f50ed" providerId="LiveId" clId="{262C5F8B-FD8A-4B89-B23A-46C689E22429}" dt="2022-10-20T10:59:46.927" v="5226" actId="26606"/>
          <ac:cxnSpMkLst>
            <pc:docMk/>
            <pc:sldMk cId="2849763181" sldId="302"/>
            <ac:cxnSpMk id="96" creationId="{6987BDFB-DE64-4B56-B44F-45FAE19FA94E}"/>
          </ac:cxnSpMkLst>
        </pc:cxnChg>
        <pc:cxnChg chg="add del">
          <ac:chgData name="Zinah Al-jelihawi" userId="d099eacd196f50ed" providerId="LiveId" clId="{262C5F8B-FD8A-4B89-B23A-46C689E22429}" dt="2022-10-20T10:59:46.923" v="5225" actId="26606"/>
          <ac:cxnSpMkLst>
            <pc:docMk/>
            <pc:sldMk cId="2849763181" sldId="302"/>
            <ac:cxnSpMk id="104" creationId="{7855A9B5-1710-4B19-B0F1-CDFDD4ED5B7E}"/>
          </ac:cxnSpMkLst>
        </pc:cxnChg>
        <pc:cxnChg chg="add del">
          <ac:chgData name="Zinah Al-jelihawi" userId="d099eacd196f50ed" providerId="LiveId" clId="{262C5F8B-FD8A-4B89-B23A-46C689E22429}" dt="2022-10-21T04:59:53.343" v="6853" actId="26606"/>
          <ac:cxnSpMkLst>
            <pc:docMk/>
            <pc:sldMk cId="2849763181" sldId="302"/>
            <ac:cxnSpMk id="110" creationId="{E04A321A-A039-4720-87B4-66A4210E0D57}"/>
          </ac:cxnSpMkLst>
        </pc:cxnChg>
        <pc:cxnChg chg="add del">
          <ac:chgData name="Zinah Al-jelihawi" userId="d099eacd196f50ed" providerId="LiveId" clId="{262C5F8B-FD8A-4B89-B23A-46C689E22429}" dt="2022-10-21T05:00:46.814" v="6860" actId="26606"/>
          <ac:cxnSpMkLst>
            <pc:docMk/>
            <pc:sldMk cId="2849763181" sldId="302"/>
            <ac:cxnSpMk id="113" creationId="{754A678E-8F30-4E92-A5BF-F5D03D011394}"/>
          </ac:cxnSpMkLst>
        </pc:cxnChg>
        <pc:cxnChg chg="add del">
          <ac:chgData name="Zinah Al-jelihawi" userId="d099eacd196f50ed" providerId="LiveId" clId="{262C5F8B-FD8A-4B89-B23A-46C689E22429}" dt="2022-10-21T04:59:44.981" v="6852" actId="26606"/>
          <ac:cxnSpMkLst>
            <pc:docMk/>
            <pc:sldMk cId="2849763181" sldId="302"/>
            <ac:cxnSpMk id="117" creationId="{6987BDFB-DE64-4B56-B44F-45FAE19FA94E}"/>
          </ac:cxnSpMkLst>
        </pc:cxnChg>
        <pc:cxnChg chg="add del">
          <ac:chgData name="Zinah Al-jelihawi" userId="d099eacd196f50ed" providerId="LiveId" clId="{262C5F8B-FD8A-4B89-B23A-46C689E22429}" dt="2022-10-21T05:00:09.157" v="6855" actId="26606"/>
          <ac:cxnSpMkLst>
            <pc:docMk/>
            <pc:sldMk cId="2849763181" sldId="302"/>
            <ac:cxnSpMk id="121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1T05:00:16.798" v="6857" actId="26606"/>
          <ac:cxnSpMkLst>
            <pc:docMk/>
            <pc:sldMk cId="2849763181" sldId="302"/>
            <ac:cxnSpMk id="126" creationId="{7855A9B5-1710-4B19-B0F1-CDFDD4ED5B7E}"/>
          </ac:cxnSpMkLst>
        </pc:cxnChg>
        <pc:cxnChg chg="add del">
          <ac:chgData name="Zinah Al-jelihawi" userId="d099eacd196f50ed" providerId="LiveId" clId="{262C5F8B-FD8A-4B89-B23A-46C689E22429}" dt="2022-10-21T05:00:46.798" v="6859" actId="26606"/>
          <ac:cxnSpMkLst>
            <pc:docMk/>
            <pc:sldMk cId="2849763181" sldId="302"/>
            <ac:cxnSpMk id="131" creationId="{E04A321A-A039-4720-87B4-66A4210E0D57}"/>
          </ac:cxnSpMkLst>
        </pc:cxnChg>
        <pc:cxnChg chg="add">
          <ac:chgData name="Zinah Al-jelihawi" userId="d099eacd196f50ed" providerId="LiveId" clId="{262C5F8B-FD8A-4B89-B23A-46C689E22429}" dt="2022-10-21T05:00:46.814" v="6860" actId="26606"/>
          <ac:cxnSpMkLst>
            <pc:docMk/>
            <pc:sldMk cId="2849763181" sldId="302"/>
            <ac:cxnSpMk id="134" creationId="{754A678E-8F30-4E92-A5BF-F5D03D011394}"/>
          </ac:cxnSpMkLst>
        </pc:cxnChg>
      </pc:sldChg>
      <pc:sldChg chg="addSp delSp modSp new mod setBg setClrOvrMap">
        <pc:chgData name="Zinah Al-jelihawi" userId="d099eacd196f50ed" providerId="LiveId" clId="{262C5F8B-FD8A-4B89-B23A-46C689E22429}" dt="2022-10-21T04:52:10.599" v="6798" actId="26606"/>
        <pc:sldMkLst>
          <pc:docMk/>
          <pc:sldMk cId="4124429778" sldId="303"/>
        </pc:sldMkLst>
        <pc:spChg chg="mod ord">
          <ac:chgData name="Zinah Al-jelihawi" userId="d099eacd196f50ed" providerId="LiveId" clId="{262C5F8B-FD8A-4B89-B23A-46C689E22429}" dt="2022-10-21T04:51:59.695" v="6794" actId="26606"/>
          <ac:spMkLst>
            <pc:docMk/>
            <pc:sldMk cId="4124429778" sldId="303"/>
            <ac:spMk id="2" creationId="{5980BF67-36CB-71F2-2CB7-CAC0B3775A95}"/>
          </ac:spMkLst>
        </pc:spChg>
        <pc:spChg chg="del">
          <ac:chgData name="Zinah Al-jelihawi" userId="d099eacd196f50ed" providerId="LiveId" clId="{262C5F8B-FD8A-4B89-B23A-46C689E22429}" dt="2022-10-18T08:53:50.846" v="283" actId="26606"/>
          <ac:spMkLst>
            <pc:docMk/>
            <pc:sldMk cId="4124429778" sldId="303"/>
            <ac:spMk id="3" creationId="{B5B8E1CC-C03C-5F95-9469-59ECCA1A0972}"/>
          </ac:spMkLst>
        </pc:spChg>
        <pc:spChg chg="add del mod">
          <ac:chgData name="Zinah Al-jelihawi" userId="d099eacd196f50ed" providerId="LiveId" clId="{262C5F8B-FD8A-4B89-B23A-46C689E22429}" dt="2022-10-20T09:42:48.381" v="3210" actId="26606"/>
          <ac:spMkLst>
            <pc:docMk/>
            <pc:sldMk cId="4124429778" sldId="303"/>
            <ac:spMk id="4" creationId="{85B08834-E693-74A2-7332-67C00637A46B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4124429778" sldId="303"/>
            <ac:spMk id="6" creationId="{D7C64985-66EC-263D-67B2-FEE6C7C15CE0}"/>
          </ac:spMkLst>
        </pc:spChg>
        <pc:spChg chg="del">
          <ac:chgData name="Zinah Al-jelihawi" userId="d099eacd196f50ed" providerId="LiveId" clId="{262C5F8B-FD8A-4B89-B23A-46C689E22429}" dt="2022-10-20T11:18:44.068" v="6152"/>
          <ac:spMkLst>
            <pc:docMk/>
            <pc:sldMk cId="4124429778" sldId="303"/>
            <ac:spMk id="7" creationId="{C6245BA6-7D5D-F7AC-1046-B6861CF34732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4124429778" sldId="303"/>
            <ac:spMk id="8" creationId="{2ABEA9B8-6EF1-DFAD-2DBA-55CF49A56F9A}"/>
          </ac:spMkLst>
        </pc:spChg>
        <pc:spChg chg="add del">
          <ac:chgData name="Zinah Al-jelihawi" userId="d099eacd196f50ed" providerId="LiveId" clId="{262C5F8B-FD8A-4B89-B23A-46C689E22429}" dt="2022-10-20T07:02:27" v="1119" actId="26606"/>
          <ac:spMkLst>
            <pc:docMk/>
            <pc:sldMk cId="4124429778" sldId="303"/>
            <ac:spMk id="9" creationId="{39E3965E-AC41-4711-9D10-E25ABB132D86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4124429778" sldId="303"/>
            <ac:spMk id="10" creationId="{305D7B5D-C9B1-C70A-A4F7-E9639F25AA80}"/>
          </ac:spMkLst>
        </pc:spChg>
        <pc:spChg chg="del">
          <ac:chgData name="Zinah Al-jelihawi" userId="d099eacd196f50ed" providerId="LiveId" clId="{262C5F8B-FD8A-4B89-B23A-46C689E22429}" dt="2022-10-20T11:21:35.084" v="6173" actId="21"/>
          <ac:spMkLst>
            <pc:docMk/>
            <pc:sldMk cId="4124429778" sldId="303"/>
            <ac:spMk id="12" creationId="{924B5E68-A5C6-A5EA-340F-6A00EDD1C225}"/>
          </ac:spMkLst>
        </pc:spChg>
        <pc:spChg chg="add del">
          <ac:chgData name="Zinah Al-jelihawi" userId="d099eacd196f50ed" providerId="LiveId" clId="{262C5F8B-FD8A-4B89-B23A-46C689E22429}" dt="2022-10-20T07:02:27" v="1119" actId="26606"/>
          <ac:spMkLst>
            <pc:docMk/>
            <pc:sldMk cId="4124429778" sldId="303"/>
            <ac:spMk id="13" creationId="{0671A8AE-40A1-4631-A6B8-581AFF065482}"/>
          </ac:spMkLst>
        </pc:spChg>
        <pc:spChg chg="mod">
          <ac:chgData name="Zinah Al-jelihawi" userId="d099eacd196f50ed" providerId="LiveId" clId="{262C5F8B-FD8A-4B89-B23A-46C689E22429}" dt="2022-10-21T04:52:08.878" v="6796" actId="26606"/>
          <ac:spMkLst>
            <pc:docMk/>
            <pc:sldMk cId="4124429778" sldId="303"/>
            <ac:spMk id="14" creationId="{6D5D50C4-DCCC-6BD7-5588-9F26472E1D64}"/>
          </ac:spMkLst>
        </pc:spChg>
        <pc:spChg chg="add del">
          <ac:chgData name="Zinah Al-jelihawi" userId="d099eacd196f50ed" providerId="LiveId" clId="{262C5F8B-FD8A-4B89-B23A-46C689E22429}" dt="2022-10-20T07:02:27" v="1119" actId="26606"/>
          <ac:spMkLst>
            <pc:docMk/>
            <pc:sldMk cId="4124429778" sldId="303"/>
            <ac:spMk id="15" creationId="{A44CD100-6267-4E62-AA64-2182A3A6A1C0}"/>
          </ac:spMkLst>
        </pc:spChg>
        <pc:spChg chg="add del">
          <ac:chgData name="Zinah Al-jelihawi" userId="d099eacd196f50ed" providerId="LiveId" clId="{262C5F8B-FD8A-4B89-B23A-46C689E22429}" dt="2022-10-20T07:04:05.101" v="1139" actId="26606"/>
          <ac:spMkLst>
            <pc:docMk/>
            <pc:sldMk cId="4124429778" sldId="303"/>
            <ac:spMk id="20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07:04:05.101" v="1139" actId="26606"/>
          <ac:spMkLst>
            <pc:docMk/>
            <pc:sldMk cId="4124429778" sldId="303"/>
            <ac:spMk id="24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09:42:48.381" v="3210" actId="26606"/>
          <ac:spMkLst>
            <pc:docMk/>
            <pc:sldMk cId="4124429778" sldId="303"/>
            <ac:spMk id="2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2:48.381" v="3210" actId="26606"/>
          <ac:spMkLst>
            <pc:docMk/>
            <pc:sldMk cId="4124429778" sldId="303"/>
            <ac:spMk id="33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2:09.306" v="3203" actId="26606"/>
          <ac:spMkLst>
            <pc:docMk/>
            <pc:sldMk cId="4124429778" sldId="303"/>
            <ac:spMk id="36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09:40:38.921" v="3178" actId="26606"/>
          <ac:spMkLst>
            <pc:docMk/>
            <pc:sldMk cId="4124429778" sldId="303"/>
            <ac:spMk id="38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0T09:42:09.306" v="3203" actId="26606"/>
          <ac:spMkLst>
            <pc:docMk/>
            <pc:sldMk cId="4124429778" sldId="303"/>
            <ac:spMk id="39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09:42:18.678" v="3205" actId="26606"/>
          <ac:spMkLst>
            <pc:docMk/>
            <pc:sldMk cId="4124429778" sldId="303"/>
            <ac:spMk id="41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09:40:38.921" v="3178" actId="26606"/>
          <ac:spMkLst>
            <pc:docMk/>
            <pc:sldMk cId="4124429778" sldId="303"/>
            <ac:spMk id="42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0T09:40:46.462" v="3180" actId="26606"/>
          <ac:spMkLst>
            <pc:docMk/>
            <pc:sldMk cId="4124429778" sldId="303"/>
            <ac:spMk id="44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0:46.462" v="3180" actId="26606"/>
          <ac:spMkLst>
            <pc:docMk/>
            <pc:sldMk cId="4124429778" sldId="303"/>
            <ac:spMk id="46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2:18.678" v="3205" actId="26606"/>
          <ac:spMkLst>
            <pc:docMk/>
            <pc:sldMk cId="4124429778" sldId="303"/>
            <ac:spMk id="47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09:40:53.379" v="3182" actId="26606"/>
          <ac:spMkLst>
            <pc:docMk/>
            <pc:sldMk cId="4124429778" sldId="303"/>
            <ac:spMk id="48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09:40:53.379" v="3182" actId="26606"/>
          <ac:spMkLst>
            <pc:docMk/>
            <pc:sldMk cId="4124429778" sldId="303"/>
            <ac:spMk id="50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09:42:28.881" v="3207" actId="26606"/>
          <ac:spMkLst>
            <pc:docMk/>
            <pc:sldMk cId="4124429778" sldId="303"/>
            <ac:spMk id="51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09:41:09.047" v="3187" actId="26606"/>
          <ac:spMkLst>
            <pc:docMk/>
            <pc:sldMk cId="4124429778" sldId="303"/>
            <ac:spMk id="52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1:09.047" v="3187" actId="26606"/>
          <ac:spMkLst>
            <pc:docMk/>
            <pc:sldMk cId="4124429778" sldId="303"/>
            <ac:spMk id="54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2:28.881" v="3207" actId="26606"/>
          <ac:spMkLst>
            <pc:docMk/>
            <pc:sldMk cId="4124429778" sldId="303"/>
            <ac:spMk id="55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0T09:42:28.881" v="3207" actId="26606"/>
          <ac:spMkLst>
            <pc:docMk/>
            <pc:sldMk cId="4124429778" sldId="303"/>
            <ac:spMk id="57" creationId="{1FE461C7-FF45-427F-83D7-18DFBD48188D}"/>
          </ac:spMkLst>
        </pc:spChg>
        <pc:spChg chg="add del">
          <ac:chgData name="Zinah Al-jelihawi" userId="d099eacd196f50ed" providerId="LiveId" clId="{262C5F8B-FD8A-4B89-B23A-46C689E22429}" dt="2022-10-20T09:42:48.374" v="3209" actId="26606"/>
          <ac:spMkLst>
            <pc:docMk/>
            <pc:sldMk cId="4124429778" sldId="303"/>
            <ac:spMk id="5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2:48.374" v="3209" actId="26606"/>
          <ac:spMkLst>
            <pc:docMk/>
            <pc:sldMk cId="4124429778" sldId="303"/>
            <ac:spMk id="61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4:26.714" v="3217" actId="26606"/>
          <ac:spMkLst>
            <pc:docMk/>
            <pc:sldMk cId="4124429778" sldId="303"/>
            <ac:spMk id="64" creationId="{67B74F2B-9534-4540-96B0-5C8E958B940F}"/>
          </ac:spMkLst>
        </pc:spChg>
        <pc:spChg chg="add del mod">
          <ac:chgData name="Zinah Al-jelihawi" userId="d099eacd196f50ed" providerId="LiveId" clId="{262C5F8B-FD8A-4B89-B23A-46C689E22429}" dt="2022-10-20T09:47:24.263" v="3263" actId="26606"/>
          <ac:spMkLst>
            <pc:docMk/>
            <pc:sldMk cId="4124429778" sldId="303"/>
            <ac:spMk id="66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4:26.714" v="3217" actId="26606"/>
          <ac:spMkLst>
            <pc:docMk/>
            <pc:sldMk cId="4124429778" sldId="303"/>
            <ac:spMk id="67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7:24.263" v="3263" actId="26606"/>
          <ac:spMkLst>
            <pc:docMk/>
            <pc:sldMk cId="4124429778" sldId="303"/>
            <ac:spMk id="72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5:32.410" v="3220" actId="26606"/>
          <ac:spMkLst>
            <pc:docMk/>
            <pc:sldMk cId="4124429778" sldId="303"/>
            <ac:spMk id="7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5:33.691" v="3222" actId="26606"/>
          <ac:spMkLst>
            <pc:docMk/>
            <pc:sldMk cId="4124429778" sldId="303"/>
            <ac:spMk id="83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5:33.691" v="3222" actId="26606"/>
          <ac:spMkLst>
            <pc:docMk/>
            <pc:sldMk cId="4124429778" sldId="303"/>
            <ac:spMk id="84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6:53.239" v="3242" actId="26606"/>
          <ac:spMkLst>
            <pc:docMk/>
            <pc:sldMk cId="4124429778" sldId="303"/>
            <ac:spMk id="86" creationId="{E9BA134F-37B6-498A-B46D-040B86E5DA35}"/>
          </ac:spMkLst>
        </pc:spChg>
        <pc:spChg chg="add del">
          <ac:chgData name="Zinah Al-jelihawi" userId="d099eacd196f50ed" providerId="LiveId" clId="{262C5F8B-FD8A-4B89-B23A-46C689E22429}" dt="2022-10-20T09:45:34.571" v="3224" actId="26606"/>
          <ac:spMkLst>
            <pc:docMk/>
            <pc:sldMk cId="4124429778" sldId="303"/>
            <ac:spMk id="87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6:53.239" v="3242" actId="26606"/>
          <ac:spMkLst>
            <pc:docMk/>
            <pc:sldMk cId="4124429778" sldId="303"/>
            <ac:spMk id="89" creationId="{2BFE3F30-11E0-4842-8523-7222538C8293}"/>
          </ac:spMkLst>
        </pc:spChg>
        <pc:spChg chg="add del">
          <ac:chgData name="Zinah Al-jelihawi" userId="d099eacd196f50ed" providerId="LiveId" clId="{262C5F8B-FD8A-4B89-B23A-46C689E22429}" dt="2022-10-20T09:45:36.162" v="3226" actId="26606"/>
          <ac:spMkLst>
            <pc:docMk/>
            <pc:sldMk cId="4124429778" sldId="303"/>
            <ac:spMk id="90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5:36.162" v="3226" actId="26606"/>
          <ac:spMkLst>
            <pc:docMk/>
            <pc:sldMk cId="4124429778" sldId="303"/>
            <ac:spMk id="92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5:42.261" v="3228" actId="26606"/>
          <ac:spMkLst>
            <pc:docMk/>
            <pc:sldMk cId="4124429778" sldId="303"/>
            <ac:spMk id="94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0T09:45:42.261" v="3228" actId="26606"/>
          <ac:spMkLst>
            <pc:docMk/>
            <pc:sldMk cId="4124429778" sldId="303"/>
            <ac:spMk id="96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0T09:46:53.239" v="3242" actId="26606"/>
          <ac:spMkLst>
            <pc:docMk/>
            <pc:sldMk cId="4124429778" sldId="303"/>
            <ac:spMk id="97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5:48.348" v="3230" actId="26606"/>
          <ac:spMkLst>
            <pc:docMk/>
            <pc:sldMk cId="4124429778" sldId="303"/>
            <ac:spMk id="98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20T09:46:55.206" v="3244" actId="26606"/>
          <ac:spMkLst>
            <pc:docMk/>
            <pc:sldMk cId="4124429778" sldId="303"/>
            <ac:spMk id="100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09:46:10.778" v="3234" actId="26606"/>
          <ac:spMkLst>
            <pc:docMk/>
            <pc:sldMk cId="4124429778" sldId="303"/>
            <ac:spMk id="101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6:55.206" v="3244" actId="26606"/>
          <ac:spMkLst>
            <pc:docMk/>
            <pc:sldMk cId="4124429778" sldId="303"/>
            <ac:spMk id="103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0T09:46:55.206" v="3244" actId="26606"/>
          <ac:spMkLst>
            <pc:docMk/>
            <pc:sldMk cId="4124429778" sldId="303"/>
            <ac:spMk id="105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6:55.206" v="3244" actId="26606"/>
          <ac:spMkLst>
            <pc:docMk/>
            <pc:sldMk cId="4124429778" sldId="303"/>
            <ac:spMk id="106" creationId="{1FE461C7-FF45-427F-83D7-18DFBD48188D}"/>
          </ac:spMkLst>
        </pc:spChg>
        <pc:spChg chg="add del">
          <ac:chgData name="Zinah Al-jelihawi" userId="d099eacd196f50ed" providerId="LiveId" clId="{262C5F8B-FD8A-4B89-B23A-46C689E22429}" dt="2022-10-20T09:46:58.697" v="3246" actId="26606"/>
          <ac:spMkLst>
            <pc:docMk/>
            <pc:sldMk cId="4124429778" sldId="303"/>
            <ac:spMk id="108" creationId="{E9BA134F-37B6-498A-B46D-040B86E5DA35}"/>
          </ac:spMkLst>
        </pc:spChg>
        <pc:spChg chg="add del">
          <ac:chgData name="Zinah Al-jelihawi" userId="d099eacd196f50ed" providerId="LiveId" clId="{262C5F8B-FD8A-4B89-B23A-46C689E22429}" dt="2022-10-20T09:46:58.697" v="3246" actId="26606"/>
          <ac:spMkLst>
            <pc:docMk/>
            <pc:sldMk cId="4124429778" sldId="303"/>
            <ac:spMk id="109" creationId="{2BFE3F30-11E0-4842-8523-7222538C8293}"/>
          </ac:spMkLst>
        </pc:spChg>
        <pc:spChg chg="add del">
          <ac:chgData name="Zinah Al-jelihawi" userId="d099eacd196f50ed" providerId="LiveId" clId="{262C5F8B-FD8A-4B89-B23A-46C689E22429}" dt="2022-10-20T09:46:58.697" v="3246" actId="26606"/>
          <ac:spMkLst>
            <pc:docMk/>
            <pc:sldMk cId="4124429778" sldId="303"/>
            <ac:spMk id="111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6:59.885" v="3248" actId="26606"/>
          <ac:spMkLst>
            <pc:docMk/>
            <pc:sldMk cId="4124429778" sldId="303"/>
            <ac:spMk id="113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09:46:59.885" v="3248" actId="26606"/>
          <ac:spMkLst>
            <pc:docMk/>
            <pc:sldMk cId="4124429778" sldId="303"/>
            <ac:spMk id="114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0T09:46:59.885" v="3248" actId="26606"/>
          <ac:spMkLst>
            <pc:docMk/>
            <pc:sldMk cId="4124429778" sldId="303"/>
            <ac:spMk id="116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6:59.885" v="3248" actId="26606"/>
          <ac:spMkLst>
            <pc:docMk/>
            <pc:sldMk cId="4124429778" sldId="303"/>
            <ac:spMk id="117" creationId="{1FE461C7-FF45-427F-83D7-18DFBD48188D}"/>
          </ac:spMkLst>
        </pc:spChg>
        <pc:spChg chg="add del">
          <ac:chgData name="Zinah Al-jelihawi" userId="d099eacd196f50ed" providerId="LiveId" clId="{262C5F8B-FD8A-4B89-B23A-46C689E22429}" dt="2022-10-20T09:47:01.200" v="3250" actId="26606"/>
          <ac:spMkLst>
            <pc:docMk/>
            <pc:sldMk cId="4124429778" sldId="303"/>
            <ac:spMk id="119" creationId="{F64BBAA4-C62B-4146-B49F-FE4CC4655EE0}"/>
          </ac:spMkLst>
        </pc:spChg>
        <pc:spChg chg="add del">
          <ac:chgData name="Zinah Al-jelihawi" userId="d099eacd196f50ed" providerId="LiveId" clId="{262C5F8B-FD8A-4B89-B23A-46C689E22429}" dt="2022-10-20T09:47:01.200" v="3250" actId="26606"/>
          <ac:spMkLst>
            <pc:docMk/>
            <pc:sldMk cId="4124429778" sldId="303"/>
            <ac:spMk id="121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7:01.200" v="3250" actId="26606"/>
          <ac:spMkLst>
            <pc:docMk/>
            <pc:sldMk cId="4124429778" sldId="303"/>
            <ac:spMk id="122" creationId="{6BF36B24-6632-4516-9692-731462896C1F}"/>
          </ac:spMkLst>
        </pc:spChg>
        <pc:spChg chg="add del">
          <ac:chgData name="Zinah Al-jelihawi" userId="d099eacd196f50ed" providerId="LiveId" clId="{262C5F8B-FD8A-4B89-B23A-46C689E22429}" dt="2022-10-20T09:47:02.939" v="3252" actId="26606"/>
          <ac:spMkLst>
            <pc:docMk/>
            <pc:sldMk cId="4124429778" sldId="303"/>
            <ac:spMk id="124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09:47:02.939" v="3252" actId="26606"/>
          <ac:spMkLst>
            <pc:docMk/>
            <pc:sldMk cId="4124429778" sldId="303"/>
            <ac:spMk id="125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0T09:47:02.939" v="3252" actId="26606"/>
          <ac:spMkLst>
            <pc:docMk/>
            <pc:sldMk cId="4124429778" sldId="303"/>
            <ac:spMk id="127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7:02.939" v="3252" actId="26606"/>
          <ac:spMkLst>
            <pc:docMk/>
            <pc:sldMk cId="4124429778" sldId="303"/>
            <ac:spMk id="128" creationId="{7363FFA6-C551-4935-A474-8B2482E55BAC}"/>
          </ac:spMkLst>
        </pc:spChg>
        <pc:spChg chg="add del">
          <ac:chgData name="Zinah Al-jelihawi" userId="d099eacd196f50ed" providerId="LiveId" clId="{262C5F8B-FD8A-4B89-B23A-46C689E22429}" dt="2022-10-20T09:47:06.680" v="3254" actId="26606"/>
          <ac:spMkLst>
            <pc:docMk/>
            <pc:sldMk cId="4124429778" sldId="303"/>
            <ac:spMk id="130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0T09:47:06.680" v="3254" actId="26606"/>
          <ac:spMkLst>
            <pc:docMk/>
            <pc:sldMk cId="4124429778" sldId="303"/>
            <ac:spMk id="132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7:06.680" v="3254" actId="26606"/>
          <ac:spMkLst>
            <pc:docMk/>
            <pc:sldMk cId="4124429778" sldId="303"/>
            <ac:spMk id="133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0T09:47:08.396" v="3256" actId="26606"/>
          <ac:spMkLst>
            <pc:docMk/>
            <pc:sldMk cId="4124429778" sldId="303"/>
            <ac:spMk id="135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09:47:08.396" v="3256" actId="26606"/>
          <ac:spMkLst>
            <pc:docMk/>
            <pc:sldMk cId="4124429778" sldId="303"/>
            <ac:spMk id="137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7:09.849" v="3258" actId="26606"/>
          <ac:spMkLst>
            <pc:docMk/>
            <pc:sldMk cId="4124429778" sldId="303"/>
            <ac:spMk id="139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09:47:09.849" v="3258" actId="26606"/>
          <ac:spMkLst>
            <pc:docMk/>
            <pc:sldMk cId="4124429778" sldId="303"/>
            <ac:spMk id="141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7:09.849" v="3258" actId="26606"/>
          <ac:spMkLst>
            <pc:docMk/>
            <pc:sldMk cId="4124429778" sldId="303"/>
            <ac:spMk id="142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09:47:18.045" v="3260" actId="26606"/>
          <ac:spMkLst>
            <pc:docMk/>
            <pc:sldMk cId="4124429778" sldId="303"/>
            <ac:spMk id="144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0T09:47:18.045" v="3260" actId="26606"/>
          <ac:spMkLst>
            <pc:docMk/>
            <pc:sldMk cId="4124429778" sldId="303"/>
            <ac:spMk id="146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7:18.045" v="3260" actId="26606"/>
          <ac:spMkLst>
            <pc:docMk/>
            <pc:sldMk cId="4124429778" sldId="303"/>
            <ac:spMk id="147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0T09:47:24.257" v="3262" actId="26606"/>
          <ac:spMkLst>
            <pc:docMk/>
            <pc:sldMk cId="4124429778" sldId="303"/>
            <ac:spMk id="14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8:36.218" v="3286" actId="26606"/>
          <ac:spMkLst>
            <pc:docMk/>
            <pc:sldMk cId="4124429778" sldId="303"/>
            <ac:spMk id="153" creationId="{67B74F2B-9534-4540-96B0-5C8E958B940F}"/>
          </ac:spMkLst>
        </pc:spChg>
        <pc:spChg chg="add del mod ord">
          <ac:chgData name="Zinah Al-jelihawi" userId="d099eacd196f50ed" providerId="LiveId" clId="{262C5F8B-FD8A-4B89-B23A-46C689E22429}" dt="2022-10-21T04:52:10.599" v="6798" actId="26606"/>
          <ac:spMkLst>
            <pc:docMk/>
            <pc:sldMk cId="4124429778" sldId="303"/>
            <ac:spMk id="155" creationId="{85B08834-E693-74A2-7332-67C00637A46B}"/>
          </ac:spMkLst>
        </pc:spChg>
        <pc:spChg chg="add del">
          <ac:chgData name="Zinah Al-jelihawi" userId="d099eacd196f50ed" providerId="LiveId" clId="{262C5F8B-FD8A-4B89-B23A-46C689E22429}" dt="2022-10-20T09:48:36.218" v="3286" actId="26606"/>
          <ac:spMkLst>
            <pc:docMk/>
            <pc:sldMk cId="4124429778" sldId="303"/>
            <ac:spMk id="156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8:30.812" v="3279" actId="26606"/>
          <ac:spMkLst>
            <pc:docMk/>
            <pc:sldMk cId="4124429778" sldId="303"/>
            <ac:spMk id="161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8:30.812" v="3279" actId="26606"/>
          <ac:spMkLst>
            <pc:docMk/>
            <pc:sldMk cId="4124429778" sldId="303"/>
            <ac:spMk id="165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8:32.449" v="3281" actId="26606"/>
          <ac:spMkLst>
            <pc:docMk/>
            <pc:sldMk cId="4124429778" sldId="303"/>
            <ac:spMk id="167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09:48:32.449" v="3281" actId="26606"/>
          <ac:spMkLst>
            <pc:docMk/>
            <pc:sldMk cId="4124429778" sldId="303"/>
            <ac:spMk id="169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09:48:34.707" v="3283" actId="26606"/>
          <ac:spMkLst>
            <pc:docMk/>
            <pc:sldMk cId="4124429778" sldId="303"/>
            <ac:spMk id="171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8:34.707" v="3283" actId="26606"/>
          <ac:spMkLst>
            <pc:docMk/>
            <pc:sldMk cId="4124429778" sldId="303"/>
            <ac:spMk id="173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8:36.213" v="3285" actId="26606"/>
          <ac:spMkLst>
            <pc:docMk/>
            <pc:sldMk cId="4124429778" sldId="303"/>
            <ac:spMk id="175" creationId="{E9BA134F-37B6-498A-B46D-040B86E5DA35}"/>
          </ac:spMkLst>
        </pc:spChg>
        <pc:spChg chg="add del">
          <ac:chgData name="Zinah Al-jelihawi" userId="d099eacd196f50ed" providerId="LiveId" clId="{262C5F8B-FD8A-4B89-B23A-46C689E22429}" dt="2022-10-20T09:48:36.213" v="3285" actId="26606"/>
          <ac:spMkLst>
            <pc:docMk/>
            <pc:sldMk cId="4124429778" sldId="303"/>
            <ac:spMk id="176" creationId="{2BFE3F30-11E0-4842-8523-7222538C8293}"/>
          </ac:spMkLst>
        </pc:spChg>
        <pc:spChg chg="add del">
          <ac:chgData name="Zinah Al-jelihawi" userId="d099eacd196f50ed" providerId="LiveId" clId="{262C5F8B-FD8A-4B89-B23A-46C689E22429}" dt="2022-10-20T10:55:42.515" v="5196" actId="26606"/>
          <ac:spMkLst>
            <pc:docMk/>
            <pc:sldMk cId="4124429778" sldId="303"/>
            <ac:spMk id="17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5:42.515" v="5196" actId="26606"/>
          <ac:spMkLst>
            <pc:docMk/>
            <pc:sldMk cId="4124429778" sldId="303"/>
            <ac:spMk id="181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53:46.659" v="3437" actId="26606"/>
          <ac:spMkLst>
            <pc:docMk/>
            <pc:sldMk cId="4124429778" sldId="303"/>
            <ac:spMk id="184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09:53:46.659" v="3437" actId="26606"/>
          <ac:spMkLst>
            <pc:docMk/>
            <pc:sldMk cId="4124429778" sldId="303"/>
            <ac:spMk id="185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0T09:48:48.407" v="3288" actId="26606"/>
          <ac:spMkLst>
            <pc:docMk/>
            <pc:sldMk cId="4124429778" sldId="303"/>
            <ac:spMk id="186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53:46.659" v="3437" actId="26606"/>
          <ac:spMkLst>
            <pc:docMk/>
            <pc:sldMk cId="4124429778" sldId="303"/>
            <ac:spMk id="189" creationId="{1FE461C7-FF45-427F-83D7-18DFBD48188D}"/>
          </ac:spMkLst>
        </pc:spChg>
        <pc:spChg chg="add del">
          <ac:chgData name="Zinah Al-jelihawi" userId="d099eacd196f50ed" providerId="LiveId" clId="{262C5F8B-FD8A-4B89-B23A-46C689E22429}" dt="2022-10-20T09:48:48.407" v="3288" actId="26606"/>
          <ac:spMkLst>
            <pc:docMk/>
            <pc:sldMk cId="4124429778" sldId="303"/>
            <ac:spMk id="190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55:39.318" v="5193" actId="26606"/>
          <ac:spMkLst>
            <pc:docMk/>
            <pc:sldMk cId="4124429778" sldId="303"/>
            <ac:spMk id="191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09:48:51.061" v="3290" actId="26606"/>
          <ac:spMkLst>
            <pc:docMk/>
            <pc:sldMk cId="4124429778" sldId="303"/>
            <ac:spMk id="192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8:51.061" v="3290" actId="26606"/>
          <ac:spMkLst>
            <pc:docMk/>
            <pc:sldMk cId="4124429778" sldId="303"/>
            <ac:spMk id="194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9:50.876" v="3302" actId="26606"/>
          <ac:spMkLst>
            <pc:docMk/>
            <pc:sldMk cId="4124429778" sldId="303"/>
            <ac:spMk id="196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9:50.876" v="3302" actId="26606"/>
          <ac:spMkLst>
            <pc:docMk/>
            <pc:sldMk cId="4124429778" sldId="303"/>
            <ac:spMk id="198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55:39.318" v="5193" actId="26606"/>
          <ac:spMkLst>
            <pc:docMk/>
            <pc:sldMk cId="4124429778" sldId="303"/>
            <ac:spMk id="200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10:55:42.515" v="5195" actId="26606"/>
          <ac:spMkLst>
            <pc:docMk/>
            <pc:sldMk cId="4124429778" sldId="303"/>
            <ac:spMk id="202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20T09:49:11.080" v="3293" actId="26606"/>
          <ac:spMkLst>
            <pc:docMk/>
            <pc:sldMk cId="4124429778" sldId="303"/>
            <ac:spMk id="204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6:52.682" v="5215" actId="26606"/>
          <ac:spMkLst>
            <pc:docMk/>
            <pc:sldMk cId="4124429778" sldId="303"/>
            <ac:spMk id="205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09:49:11.080" v="3293" actId="26606"/>
          <ac:spMkLst>
            <pc:docMk/>
            <pc:sldMk cId="4124429778" sldId="303"/>
            <ac:spMk id="208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55:53.803" v="5198" actId="26606"/>
          <ac:spMkLst>
            <pc:docMk/>
            <pc:sldMk cId="4124429778" sldId="303"/>
            <ac:spMk id="209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09:49:14.271" v="3295" actId="26606"/>
          <ac:spMkLst>
            <pc:docMk/>
            <pc:sldMk cId="4124429778" sldId="303"/>
            <ac:spMk id="210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9:14.271" v="3295" actId="26606"/>
          <ac:spMkLst>
            <pc:docMk/>
            <pc:sldMk cId="4124429778" sldId="303"/>
            <ac:spMk id="212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49:22.517" v="3297" actId="26606"/>
          <ac:spMkLst>
            <pc:docMk/>
            <pc:sldMk cId="4124429778" sldId="303"/>
            <ac:spMk id="214" creationId="{F4FAA6B4-BAFB-4474-9B14-DC83A9096513}"/>
          </ac:spMkLst>
        </pc:spChg>
        <pc:spChg chg="add del">
          <ac:chgData name="Zinah Al-jelihawi" userId="d099eacd196f50ed" providerId="LiveId" clId="{262C5F8B-FD8A-4B89-B23A-46C689E22429}" dt="2022-10-20T09:49:22.517" v="3297" actId="26606"/>
          <ac:spMkLst>
            <pc:docMk/>
            <pc:sldMk cId="4124429778" sldId="303"/>
            <ac:spMk id="216" creationId="{DB148495-5F82-48E2-A76C-C8E1C8949940}"/>
          </ac:spMkLst>
        </pc:spChg>
        <pc:spChg chg="add del">
          <ac:chgData name="Zinah Al-jelihawi" userId="d099eacd196f50ed" providerId="LiveId" clId="{262C5F8B-FD8A-4B89-B23A-46C689E22429}" dt="2022-10-20T10:55:53.803" v="5198" actId="26606"/>
          <ac:spMkLst>
            <pc:docMk/>
            <pc:sldMk cId="4124429778" sldId="303"/>
            <ac:spMk id="217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09:49:35.113" v="3299" actId="26606"/>
          <ac:spMkLst>
            <pc:docMk/>
            <pc:sldMk cId="4124429778" sldId="303"/>
            <ac:spMk id="218" creationId="{13BCCAE5-A35B-4B66-A4A7-E23C34A403A4}"/>
          </ac:spMkLst>
        </pc:spChg>
        <pc:spChg chg="add del">
          <ac:chgData name="Zinah Al-jelihawi" userId="d099eacd196f50ed" providerId="LiveId" clId="{262C5F8B-FD8A-4B89-B23A-46C689E22429}" dt="2022-10-20T09:49:35.113" v="3299" actId="26606"/>
          <ac:spMkLst>
            <pc:docMk/>
            <pc:sldMk cId="4124429778" sldId="303"/>
            <ac:spMk id="220" creationId="{0B2EDFE5-9478-4774-9D3D-FEC7DC7082EF}"/>
          </ac:spMkLst>
        </pc:spChg>
        <pc:spChg chg="add del">
          <ac:chgData name="Zinah Al-jelihawi" userId="d099eacd196f50ed" providerId="LiveId" clId="{262C5F8B-FD8A-4B89-B23A-46C689E22429}" dt="2022-10-20T10:55:57.697" v="5200" actId="26606"/>
          <ac:spMkLst>
            <pc:docMk/>
            <pc:sldMk cId="4124429778" sldId="303"/>
            <ac:spMk id="221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49:50.277" v="3301" actId="26606"/>
          <ac:spMkLst>
            <pc:docMk/>
            <pc:sldMk cId="4124429778" sldId="303"/>
            <ac:spMk id="222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09:49:50.277" v="3301" actId="26606"/>
          <ac:spMkLst>
            <pc:docMk/>
            <pc:sldMk cId="4124429778" sldId="303"/>
            <ac:spMk id="224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10:55:57.697" v="5200" actId="26606"/>
          <ac:spMkLst>
            <pc:docMk/>
            <pc:sldMk cId="4124429778" sldId="303"/>
            <ac:spMk id="226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4:51:44.080" v="6792" actId="26606"/>
          <ac:spMkLst>
            <pc:docMk/>
            <pc:sldMk cId="4124429778" sldId="303"/>
            <ac:spMk id="227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6:06.445" v="5202" actId="26606"/>
          <ac:spMkLst>
            <pc:docMk/>
            <pc:sldMk cId="4124429778" sldId="303"/>
            <ac:spMk id="228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10:56:08.807" v="5204" actId="26606"/>
          <ac:spMkLst>
            <pc:docMk/>
            <pc:sldMk cId="4124429778" sldId="303"/>
            <ac:spMk id="231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6:08.807" v="5204" actId="26606"/>
          <ac:spMkLst>
            <pc:docMk/>
            <pc:sldMk cId="4124429778" sldId="303"/>
            <ac:spMk id="233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4:51:44.080" v="6792" actId="26606"/>
          <ac:spMkLst>
            <pc:docMk/>
            <pc:sldMk cId="4124429778" sldId="303"/>
            <ac:spMk id="234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56:48.057" v="5214" actId="26606"/>
          <ac:spMkLst>
            <pc:docMk/>
            <pc:sldMk cId="4124429778" sldId="303"/>
            <ac:spMk id="235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1T04:51:41.743" v="6789" actId="26606"/>
          <ac:spMkLst>
            <pc:docMk/>
            <pc:sldMk cId="4124429778" sldId="303"/>
            <ac:spMk id="238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4:51:41.743" v="6789" actId="26606"/>
          <ac:spMkLst>
            <pc:docMk/>
            <pc:sldMk cId="4124429778" sldId="303"/>
            <ac:spMk id="23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6:30.401" v="5207" actId="26606"/>
          <ac:spMkLst>
            <pc:docMk/>
            <pc:sldMk cId="4124429778" sldId="303"/>
            <ac:spMk id="241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1T04:51:44.060" v="6791" actId="26606"/>
          <ac:spMkLst>
            <pc:docMk/>
            <pc:sldMk cId="4124429778" sldId="303"/>
            <ac:spMk id="242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6:30.401" v="5207" actId="26606"/>
          <ac:spMkLst>
            <pc:docMk/>
            <pc:sldMk cId="4124429778" sldId="303"/>
            <ac:spMk id="243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1T04:52:10.599" v="6798" actId="26606"/>
          <ac:spMkLst>
            <pc:docMk/>
            <pc:sldMk cId="4124429778" sldId="303"/>
            <ac:spMk id="246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6:30.401" v="5207" actId="26606"/>
          <ac:spMkLst>
            <pc:docMk/>
            <pc:sldMk cId="4124429778" sldId="303"/>
            <ac:spMk id="247" creationId="{1FE461C7-FF45-427F-83D7-18DFBD48188D}"/>
          </ac:spMkLst>
        </pc:spChg>
        <pc:spChg chg="add del">
          <ac:chgData name="Zinah Al-jelihawi" userId="d099eacd196f50ed" providerId="LiveId" clId="{262C5F8B-FD8A-4B89-B23A-46C689E22429}" dt="2022-10-20T10:56:32.400" v="5209" actId="26606"/>
          <ac:spMkLst>
            <pc:docMk/>
            <pc:sldMk cId="4124429778" sldId="303"/>
            <ac:spMk id="24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6:32.400" v="5209" actId="26606"/>
          <ac:spMkLst>
            <pc:docMk/>
            <pc:sldMk cId="4124429778" sldId="303"/>
            <ac:spMk id="251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4:52:10.599" v="6798" actId="26606"/>
          <ac:spMkLst>
            <pc:docMk/>
            <pc:sldMk cId="4124429778" sldId="303"/>
            <ac:spMk id="252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56:47.093" v="5213" actId="26606"/>
          <ac:spMkLst>
            <pc:docMk/>
            <pc:sldMk cId="4124429778" sldId="303"/>
            <ac:spMk id="253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21T04:51:59.695" v="6794" actId="26606"/>
          <ac:spMkLst>
            <pc:docMk/>
            <pc:sldMk cId="4124429778" sldId="303"/>
            <ac:spMk id="256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1T04:51:59.695" v="6794" actId="26606"/>
          <ac:spMkLst>
            <pc:docMk/>
            <pc:sldMk cId="4124429778" sldId="303"/>
            <ac:spMk id="257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10:56:46.455" v="5212" actId="26606"/>
          <ac:spMkLst>
            <pc:docMk/>
            <pc:sldMk cId="4124429778" sldId="303"/>
            <ac:spMk id="259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1T04:52:08.878" v="6796" actId="26606"/>
          <ac:spMkLst>
            <pc:docMk/>
            <pc:sldMk cId="4124429778" sldId="303"/>
            <ac:spMk id="260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1T04:52:10.599" v="6798" actId="26606"/>
          <ac:spMkLst>
            <pc:docMk/>
            <pc:sldMk cId="4124429778" sldId="303"/>
            <ac:spMk id="264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1T04:52:10.599" v="6798" actId="26606"/>
          <ac:spMkLst>
            <pc:docMk/>
            <pc:sldMk cId="4124429778" sldId="303"/>
            <ac:spMk id="266" creationId="{C1B60310-C5C3-46A0-A452-2A0B008434DA}"/>
          </ac:spMkLst>
        </pc:spChg>
        <pc:graphicFrameChg chg="add del mod">
          <ac:chgData name="Zinah Al-jelihawi" userId="d099eacd196f50ed" providerId="LiveId" clId="{262C5F8B-FD8A-4B89-B23A-46C689E22429}" dt="2022-10-20T09:41:09.047" v="3187" actId="26606"/>
          <ac:graphicFrameMkLst>
            <pc:docMk/>
            <pc:sldMk cId="4124429778" sldId="303"/>
            <ac:graphicFrameMk id="35" creationId="{531C3A9E-964A-B9D8-DC35-576310B0C1F0}"/>
          </ac:graphicFrameMkLst>
        </pc:graphicFrameChg>
        <pc:graphicFrameChg chg="add del">
          <ac:chgData name="Zinah Al-jelihawi" userId="d099eacd196f50ed" providerId="LiveId" clId="{262C5F8B-FD8A-4B89-B23A-46C689E22429}" dt="2022-10-20T09:42:48.374" v="3209" actId="26606"/>
          <ac:graphicFrameMkLst>
            <pc:docMk/>
            <pc:sldMk cId="4124429778" sldId="303"/>
            <ac:graphicFrameMk id="62" creationId="{3EF5B0C4-4165-8801-BA30-7096367AEA9F}"/>
          </ac:graphicFrameMkLst>
        </pc:graphicFrameChg>
        <pc:graphicFrameChg chg="add del mod">
          <ac:chgData name="Zinah Al-jelihawi" userId="d099eacd196f50ed" providerId="LiveId" clId="{262C5F8B-FD8A-4B89-B23A-46C689E22429}" dt="2022-10-20T09:46:10.778" v="3234" actId="26606"/>
          <ac:graphicFrameMkLst>
            <pc:docMk/>
            <pc:sldMk cId="4124429778" sldId="303"/>
            <ac:graphicFrameMk id="76" creationId="{9A73DB46-0A79-5FE8-EDAB-54A87041CA20}"/>
          </ac:graphicFrameMkLst>
        </pc:graphicFrameChg>
        <pc:graphicFrameChg chg="add del">
          <ac:chgData name="Zinah Al-jelihawi" userId="d099eacd196f50ed" providerId="LiveId" clId="{262C5F8B-FD8A-4B89-B23A-46C689E22429}" dt="2022-10-20T09:46:22.388" v="3236" actId="26606"/>
          <ac:graphicFrameMkLst>
            <pc:docMk/>
            <pc:sldMk cId="4124429778" sldId="303"/>
            <ac:graphicFrameMk id="77" creationId="{F4003E6E-7B42-D843-731D-CD76A2722529}"/>
          </ac:graphicFrameMkLst>
        </pc:graphicFrameChg>
        <pc:graphicFrameChg chg="add del">
          <ac:chgData name="Zinah Al-jelihawi" userId="d099eacd196f50ed" providerId="LiveId" clId="{262C5F8B-FD8A-4B89-B23A-46C689E22429}" dt="2022-10-20T09:46:25.481" v="3238" actId="26606"/>
          <ac:graphicFrameMkLst>
            <pc:docMk/>
            <pc:sldMk cId="4124429778" sldId="303"/>
            <ac:graphicFrameMk id="80" creationId="{93A3F9FE-7092-C0F8-0439-D98816E74B7E}"/>
          </ac:graphicFrameMkLst>
        </pc:graphicFrameChg>
        <pc:graphicFrameChg chg="add del">
          <ac:chgData name="Zinah Al-jelihawi" userId="d099eacd196f50ed" providerId="LiveId" clId="{262C5F8B-FD8A-4B89-B23A-46C689E22429}" dt="2022-10-20T09:46:42.374" v="3240" actId="26606"/>
          <ac:graphicFrameMkLst>
            <pc:docMk/>
            <pc:sldMk cId="4124429778" sldId="303"/>
            <ac:graphicFrameMk id="82" creationId="{F4003E6E-7B42-D843-731D-CD76A2722529}"/>
          </ac:graphicFrameMkLst>
        </pc:graphicFrameChg>
        <pc:graphicFrameChg chg="add del">
          <ac:chgData name="Zinah Al-jelihawi" userId="d099eacd196f50ed" providerId="LiveId" clId="{262C5F8B-FD8A-4B89-B23A-46C689E22429}" dt="2022-10-20T09:47:24.257" v="3262" actId="26606"/>
          <ac:graphicFrameMkLst>
            <pc:docMk/>
            <pc:sldMk cId="4124429778" sldId="303"/>
            <ac:graphicFrameMk id="151" creationId="{9050A93E-4FDC-9C72-0B69-30F4A73FF680}"/>
          </ac:graphicFrameMkLst>
        </pc:graphicFrameChg>
        <pc:graphicFrameChg chg="add del">
          <ac:chgData name="Zinah Al-jelihawi" userId="d099eacd196f50ed" providerId="LiveId" clId="{262C5F8B-FD8A-4B89-B23A-46C689E22429}" dt="2022-10-20T09:48:51.061" v="3290" actId="26606"/>
          <ac:graphicFrameMkLst>
            <pc:docMk/>
            <pc:sldMk cId="4124429778" sldId="303"/>
            <ac:graphicFrameMk id="183" creationId="{77A4718D-0ABD-8514-B11A-0053BF2C625F}"/>
          </ac:graphicFrameMkLst>
        </pc:graphicFrameChg>
        <pc:graphicFrameChg chg="add del mod modGraphic">
          <ac:chgData name="Zinah Al-jelihawi" userId="d099eacd196f50ed" providerId="LiveId" clId="{262C5F8B-FD8A-4B89-B23A-46C689E22429}" dt="2022-10-20T09:49:50.876" v="3302" actId="26606"/>
          <ac:graphicFrameMkLst>
            <pc:docMk/>
            <pc:sldMk cId="4124429778" sldId="303"/>
            <ac:graphicFrameMk id="199" creationId="{D84CB8B0-B145-6BB0-34FC-69F436EAD962}"/>
          </ac:graphicFrameMkLst>
        </pc:graphicFrameChg>
        <pc:graphicFrameChg chg="add del">
          <ac:chgData name="Zinah Al-jelihawi" userId="d099eacd196f50ed" providerId="LiveId" clId="{262C5F8B-FD8A-4B89-B23A-46C689E22429}" dt="2022-10-21T04:52:10.599" v="6798" actId="26606"/>
          <ac:graphicFrameMkLst>
            <pc:docMk/>
            <pc:sldMk cId="4124429778" sldId="303"/>
            <ac:graphicFrameMk id="267" creationId="{5DF2751F-0CDF-CE23-A6B0-B6C17664553C}"/>
          </ac:graphicFrameMkLst>
        </pc:graphicFrameChg>
        <pc:picChg chg="add mod ord">
          <ac:chgData name="Zinah Al-jelihawi" userId="d099eacd196f50ed" providerId="LiveId" clId="{262C5F8B-FD8A-4B89-B23A-46C689E22429}" dt="2022-10-21T04:52:08.878" v="6796" actId="26606"/>
          <ac:picMkLst>
            <pc:docMk/>
            <pc:sldMk cId="4124429778" sldId="303"/>
            <ac:picMk id="5" creationId="{AACA8F0A-27B2-4995-F102-F93752852620}"/>
          </ac:picMkLst>
        </pc:picChg>
        <pc:cxnChg chg="add del">
          <ac:chgData name="Zinah Al-jelihawi" userId="d099eacd196f50ed" providerId="LiveId" clId="{262C5F8B-FD8A-4B89-B23A-46C689E22429}" dt="2022-10-20T07:02:27" v="1119" actId="26606"/>
          <ac:cxnSpMkLst>
            <pc:docMk/>
            <pc:sldMk cId="4124429778" sldId="303"/>
            <ac:cxnSpMk id="1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4:05.101" v="1139" actId="26606"/>
          <ac:cxnSpMkLst>
            <pc:docMk/>
            <pc:sldMk cId="4124429778" sldId="303"/>
            <ac:cxnSpMk id="22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09:42:48.381" v="3210" actId="26606"/>
          <ac:cxnSpMkLst>
            <pc:docMk/>
            <pc:sldMk cId="4124429778" sldId="303"/>
            <ac:cxnSpMk id="3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2:09.306" v="3203" actId="26606"/>
          <ac:cxnSpMkLst>
            <pc:docMk/>
            <pc:sldMk cId="4124429778" sldId="303"/>
            <ac:cxnSpMk id="37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09:40:38.921" v="3178" actId="26606"/>
          <ac:cxnSpMkLst>
            <pc:docMk/>
            <pc:sldMk cId="4124429778" sldId="303"/>
            <ac:cxnSpMk id="40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0T09:42:18.678" v="3205" actId="26606"/>
          <ac:cxnSpMkLst>
            <pc:docMk/>
            <pc:sldMk cId="4124429778" sldId="303"/>
            <ac:cxnSpMk id="43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09:40:46.462" v="3180" actId="26606"/>
          <ac:cxnSpMkLst>
            <pc:docMk/>
            <pc:sldMk cId="4124429778" sldId="303"/>
            <ac:cxnSpMk id="45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0:53.379" v="3182" actId="26606"/>
          <ac:cxnSpMkLst>
            <pc:docMk/>
            <pc:sldMk cId="4124429778" sldId="303"/>
            <ac:cxnSpMk id="49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09:41:09.047" v="3187" actId="26606"/>
          <ac:cxnSpMkLst>
            <pc:docMk/>
            <pc:sldMk cId="4124429778" sldId="303"/>
            <ac:cxnSpMk id="53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2:28.881" v="3207" actId="26606"/>
          <ac:cxnSpMkLst>
            <pc:docMk/>
            <pc:sldMk cId="4124429778" sldId="303"/>
            <ac:cxnSpMk id="56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0T09:42:48.374" v="3209" actId="26606"/>
          <ac:cxnSpMkLst>
            <pc:docMk/>
            <pc:sldMk cId="4124429778" sldId="303"/>
            <ac:cxnSpMk id="60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4:26.714" v="3217" actId="26606"/>
          <ac:cxnSpMkLst>
            <pc:docMk/>
            <pc:sldMk cId="4124429778" sldId="303"/>
            <ac:cxnSpMk id="65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7:24.263" v="3263" actId="26606"/>
          <ac:cxnSpMkLst>
            <pc:docMk/>
            <pc:sldMk cId="4124429778" sldId="303"/>
            <ac:cxnSpMk id="74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5:32.410" v="3220" actId="26606"/>
          <ac:cxnSpMkLst>
            <pc:docMk/>
            <pc:sldMk cId="4124429778" sldId="303"/>
            <ac:cxnSpMk id="8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5:33.691" v="3222" actId="26606"/>
          <ac:cxnSpMkLst>
            <pc:docMk/>
            <pc:sldMk cId="4124429778" sldId="303"/>
            <ac:cxnSpMk id="85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5:34.571" v="3224" actId="26606"/>
          <ac:cxnSpMkLst>
            <pc:docMk/>
            <pc:sldMk cId="4124429778" sldId="303"/>
            <ac:cxnSpMk id="88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5:36.162" v="3226" actId="26606"/>
          <ac:cxnSpMkLst>
            <pc:docMk/>
            <pc:sldMk cId="4124429778" sldId="303"/>
            <ac:cxnSpMk id="9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6:53.239" v="3242" actId="26606"/>
          <ac:cxnSpMkLst>
            <pc:docMk/>
            <pc:sldMk cId="4124429778" sldId="303"/>
            <ac:cxnSpMk id="93" creationId="{67E7D319-545A-41CD-95DF-4DE4FA8A46B1}"/>
          </ac:cxnSpMkLst>
        </pc:cxnChg>
        <pc:cxnChg chg="add del">
          <ac:chgData name="Zinah Al-jelihawi" userId="d099eacd196f50ed" providerId="LiveId" clId="{262C5F8B-FD8A-4B89-B23A-46C689E22429}" dt="2022-10-20T09:45:42.261" v="3228" actId="26606"/>
          <ac:cxnSpMkLst>
            <pc:docMk/>
            <pc:sldMk cId="4124429778" sldId="303"/>
            <ac:cxnSpMk id="95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0T09:45:48.348" v="3230" actId="26606"/>
          <ac:cxnSpMkLst>
            <pc:docMk/>
            <pc:sldMk cId="4124429778" sldId="303"/>
            <ac:cxnSpMk id="99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0T09:46:10.778" v="3234" actId="26606"/>
          <ac:cxnSpMkLst>
            <pc:docMk/>
            <pc:sldMk cId="4124429778" sldId="303"/>
            <ac:cxnSpMk id="102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6:55.206" v="3244" actId="26606"/>
          <ac:cxnSpMkLst>
            <pc:docMk/>
            <pc:sldMk cId="4124429778" sldId="303"/>
            <ac:cxnSpMk id="104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0T09:46:58.697" v="3246" actId="26606"/>
          <ac:cxnSpMkLst>
            <pc:docMk/>
            <pc:sldMk cId="4124429778" sldId="303"/>
            <ac:cxnSpMk id="110" creationId="{67E7D319-545A-41CD-95DF-4DE4FA8A46B1}"/>
          </ac:cxnSpMkLst>
        </pc:cxnChg>
        <pc:cxnChg chg="add del">
          <ac:chgData name="Zinah Al-jelihawi" userId="d099eacd196f50ed" providerId="LiveId" clId="{262C5F8B-FD8A-4B89-B23A-46C689E22429}" dt="2022-10-20T09:46:59.885" v="3248" actId="26606"/>
          <ac:cxnSpMkLst>
            <pc:docMk/>
            <pc:sldMk cId="4124429778" sldId="303"/>
            <ac:cxnSpMk id="115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0T09:47:01.200" v="3250" actId="26606"/>
          <ac:cxnSpMkLst>
            <pc:docMk/>
            <pc:sldMk cId="4124429778" sldId="303"/>
            <ac:cxnSpMk id="120" creationId="{EEB57AA8-F021-480C-A9E2-F89913313611}"/>
          </ac:cxnSpMkLst>
        </pc:cxnChg>
        <pc:cxnChg chg="add del">
          <ac:chgData name="Zinah Al-jelihawi" userId="d099eacd196f50ed" providerId="LiveId" clId="{262C5F8B-FD8A-4B89-B23A-46C689E22429}" dt="2022-10-20T09:47:02.939" v="3252" actId="26606"/>
          <ac:cxnSpMkLst>
            <pc:docMk/>
            <pc:sldMk cId="4124429778" sldId="303"/>
            <ac:cxnSpMk id="126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0T09:47:06.680" v="3254" actId="26606"/>
          <ac:cxnSpMkLst>
            <pc:docMk/>
            <pc:sldMk cId="4124429778" sldId="303"/>
            <ac:cxnSpMk id="131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0T09:47:08.396" v="3256" actId="26606"/>
          <ac:cxnSpMkLst>
            <pc:docMk/>
            <pc:sldMk cId="4124429778" sldId="303"/>
            <ac:cxnSpMk id="136" creationId="{5A0A5CF6-407C-4691-8122-49DF69D0020D}"/>
          </ac:cxnSpMkLst>
        </pc:cxnChg>
        <pc:cxnChg chg="add del">
          <ac:chgData name="Zinah Al-jelihawi" userId="d099eacd196f50ed" providerId="LiveId" clId="{262C5F8B-FD8A-4B89-B23A-46C689E22429}" dt="2022-10-20T09:47:09.849" v="3258" actId="26606"/>
          <ac:cxnSpMkLst>
            <pc:docMk/>
            <pc:sldMk cId="4124429778" sldId="303"/>
            <ac:cxnSpMk id="140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09:47:18.045" v="3260" actId="26606"/>
          <ac:cxnSpMkLst>
            <pc:docMk/>
            <pc:sldMk cId="4124429778" sldId="303"/>
            <ac:cxnSpMk id="145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0T09:47:24.257" v="3262" actId="26606"/>
          <ac:cxnSpMkLst>
            <pc:docMk/>
            <pc:sldMk cId="4124429778" sldId="303"/>
            <ac:cxnSpMk id="150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8:36.218" v="3286" actId="26606"/>
          <ac:cxnSpMkLst>
            <pc:docMk/>
            <pc:sldMk cId="4124429778" sldId="303"/>
            <ac:cxnSpMk id="154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8:30.812" v="3279" actId="26606"/>
          <ac:cxnSpMkLst>
            <pc:docMk/>
            <pc:sldMk cId="4124429778" sldId="303"/>
            <ac:cxnSpMk id="163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8:32.449" v="3281" actId="26606"/>
          <ac:cxnSpMkLst>
            <pc:docMk/>
            <pc:sldMk cId="4124429778" sldId="303"/>
            <ac:cxnSpMk id="168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09:48:34.707" v="3283" actId="26606"/>
          <ac:cxnSpMkLst>
            <pc:docMk/>
            <pc:sldMk cId="4124429778" sldId="303"/>
            <ac:cxnSpMk id="172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8:36.213" v="3285" actId="26606"/>
          <ac:cxnSpMkLst>
            <pc:docMk/>
            <pc:sldMk cId="4124429778" sldId="303"/>
            <ac:cxnSpMk id="177" creationId="{67E7D319-545A-41CD-95DF-4DE4FA8A46B1}"/>
          </ac:cxnSpMkLst>
        </pc:cxnChg>
        <pc:cxnChg chg="add del">
          <ac:chgData name="Zinah Al-jelihawi" userId="d099eacd196f50ed" providerId="LiveId" clId="{262C5F8B-FD8A-4B89-B23A-46C689E22429}" dt="2022-10-20T10:55:42.515" v="5196" actId="26606"/>
          <ac:cxnSpMkLst>
            <pc:docMk/>
            <pc:sldMk cId="4124429778" sldId="303"/>
            <ac:cxnSpMk id="180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53:46.659" v="3437" actId="26606"/>
          <ac:cxnSpMkLst>
            <pc:docMk/>
            <pc:sldMk cId="4124429778" sldId="303"/>
            <ac:cxnSpMk id="187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0T09:48:48.407" v="3288" actId="26606"/>
          <ac:cxnSpMkLst>
            <pc:docMk/>
            <pc:sldMk cId="4124429778" sldId="303"/>
            <ac:cxnSpMk id="188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48:51.061" v="3290" actId="26606"/>
          <ac:cxnSpMkLst>
            <pc:docMk/>
            <pc:sldMk cId="4124429778" sldId="303"/>
            <ac:cxnSpMk id="193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5:39.318" v="5193" actId="26606"/>
          <ac:cxnSpMkLst>
            <pc:docMk/>
            <pc:sldMk cId="4124429778" sldId="303"/>
            <ac:cxnSpMk id="195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09:49:50.876" v="3302" actId="26606"/>
          <ac:cxnSpMkLst>
            <pc:docMk/>
            <pc:sldMk cId="4124429778" sldId="303"/>
            <ac:cxnSpMk id="197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5:42.515" v="5195" actId="26606"/>
          <ac:cxnSpMkLst>
            <pc:docMk/>
            <pc:sldMk cId="4124429778" sldId="303"/>
            <ac:cxnSpMk id="203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0T09:49:11.080" v="3293" actId="26606"/>
          <ac:cxnSpMkLst>
            <pc:docMk/>
            <pc:sldMk cId="4124429778" sldId="303"/>
            <ac:cxnSpMk id="206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6:52.682" v="5215" actId="26606"/>
          <ac:cxnSpMkLst>
            <pc:docMk/>
            <pc:sldMk cId="4124429778" sldId="303"/>
            <ac:cxnSpMk id="207" creationId="{5A0A5CF6-407C-4691-8122-49DF69D0020D}"/>
          </ac:cxnSpMkLst>
        </pc:cxnChg>
        <pc:cxnChg chg="add del">
          <ac:chgData name="Zinah Al-jelihawi" userId="d099eacd196f50ed" providerId="LiveId" clId="{262C5F8B-FD8A-4B89-B23A-46C689E22429}" dt="2022-10-20T09:49:14.271" v="3295" actId="26606"/>
          <ac:cxnSpMkLst>
            <pc:docMk/>
            <pc:sldMk cId="4124429778" sldId="303"/>
            <ac:cxnSpMk id="21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5:53.803" v="5198" actId="26606"/>
          <ac:cxnSpMkLst>
            <pc:docMk/>
            <pc:sldMk cId="4124429778" sldId="303"/>
            <ac:cxnSpMk id="213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09:49:22.517" v="3297" actId="26606"/>
          <ac:cxnSpMkLst>
            <pc:docMk/>
            <pc:sldMk cId="4124429778" sldId="303"/>
            <ac:cxnSpMk id="215" creationId="{4364CDC3-ADB0-4691-9286-5925F160C2D5}"/>
          </ac:cxnSpMkLst>
        </pc:cxnChg>
        <pc:cxnChg chg="add del">
          <ac:chgData name="Zinah Al-jelihawi" userId="d099eacd196f50ed" providerId="LiveId" clId="{262C5F8B-FD8A-4B89-B23A-46C689E22429}" dt="2022-10-20T09:49:35.113" v="3299" actId="26606"/>
          <ac:cxnSpMkLst>
            <pc:docMk/>
            <pc:sldMk cId="4124429778" sldId="303"/>
            <ac:cxnSpMk id="219" creationId="{6987BDFB-DE64-4B56-B44F-45FAE19FA94E}"/>
          </ac:cxnSpMkLst>
        </pc:cxnChg>
        <pc:cxnChg chg="add del">
          <ac:chgData name="Zinah Al-jelihawi" userId="d099eacd196f50ed" providerId="LiveId" clId="{262C5F8B-FD8A-4B89-B23A-46C689E22429}" dt="2022-10-20T09:49:50.277" v="3301" actId="26606"/>
          <ac:cxnSpMkLst>
            <pc:docMk/>
            <pc:sldMk cId="4124429778" sldId="303"/>
            <ac:cxnSpMk id="223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10:55:57.697" v="5200" actId="26606"/>
          <ac:cxnSpMkLst>
            <pc:docMk/>
            <pc:sldMk cId="4124429778" sldId="303"/>
            <ac:cxnSpMk id="225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6:06.445" v="5202" actId="26606"/>
          <ac:cxnSpMkLst>
            <pc:docMk/>
            <pc:sldMk cId="4124429778" sldId="303"/>
            <ac:cxnSpMk id="229" creationId="{5A0A5CF6-407C-4691-8122-49DF69D0020D}"/>
          </ac:cxnSpMkLst>
        </pc:cxnChg>
        <pc:cxnChg chg="add del">
          <ac:chgData name="Zinah Al-jelihawi" userId="d099eacd196f50ed" providerId="LiveId" clId="{262C5F8B-FD8A-4B89-B23A-46C689E22429}" dt="2022-10-21T04:51:44.080" v="6792" actId="26606"/>
          <ac:cxnSpMkLst>
            <pc:docMk/>
            <pc:sldMk cId="4124429778" sldId="303"/>
            <ac:cxnSpMk id="230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6:08.807" v="5204" actId="26606"/>
          <ac:cxnSpMkLst>
            <pc:docMk/>
            <pc:sldMk cId="4124429778" sldId="303"/>
            <ac:cxnSpMk id="232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6:48.057" v="5214" actId="26606"/>
          <ac:cxnSpMkLst>
            <pc:docMk/>
            <pc:sldMk cId="4124429778" sldId="303"/>
            <ac:cxnSpMk id="236" creationId="{5A0A5CF6-407C-4691-8122-49DF69D0020D}"/>
          </ac:cxnSpMkLst>
        </pc:cxnChg>
        <pc:cxnChg chg="add del">
          <ac:chgData name="Zinah Al-jelihawi" userId="d099eacd196f50ed" providerId="LiveId" clId="{262C5F8B-FD8A-4B89-B23A-46C689E22429}" dt="2022-10-21T04:51:41.743" v="6789" actId="26606"/>
          <ac:cxnSpMkLst>
            <pc:docMk/>
            <pc:sldMk cId="4124429778" sldId="303"/>
            <ac:cxnSpMk id="237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4:51:44.060" v="6791" actId="26606"/>
          <ac:cxnSpMkLst>
            <pc:docMk/>
            <pc:sldMk cId="4124429778" sldId="303"/>
            <ac:cxnSpMk id="244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6:30.401" v="5207" actId="26606"/>
          <ac:cxnSpMkLst>
            <pc:docMk/>
            <pc:sldMk cId="4124429778" sldId="303"/>
            <ac:cxnSpMk id="245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1T04:52:10.599" v="6798" actId="26606"/>
          <ac:cxnSpMkLst>
            <pc:docMk/>
            <pc:sldMk cId="4124429778" sldId="303"/>
            <ac:cxnSpMk id="248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6:32.400" v="5209" actId="26606"/>
          <ac:cxnSpMkLst>
            <pc:docMk/>
            <pc:sldMk cId="4124429778" sldId="303"/>
            <ac:cxnSpMk id="250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6:47.093" v="5213" actId="26606"/>
          <ac:cxnSpMkLst>
            <pc:docMk/>
            <pc:sldMk cId="4124429778" sldId="303"/>
            <ac:cxnSpMk id="254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1T04:51:59.695" v="6794" actId="26606"/>
          <ac:cxnSpMkLst>
            <pc:docMk/>
            <pc:sldMk cId="4124429778" sldId="303"/>
            <ac:cxnSpMk id="255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10:56:46.455" v="5212" actId="26606"/>
          <ac:cxnSpMkLst>
            <pc:docMk/>
            <pc:sldMk cId="4124429778" sldId="303"/>
            <ac:cxnSpMk id="261" creationId="{5A0A5CF6-407C-4691-8122-49DF69D0020D}"/>
          </ac:cxnSpMkLst>
        </pc:cxnChg>
        <pc:cxnChg chg="add del">
          <ac:chgData name="Zinah Al-jelihawi" userId="d099eacd196f50ed" providerId="LiveId" clId="{262C5F8B-FD8A-4B89-B23A-46C689E22429}" dt="2022-10-21T04:52:08.878" v="6796" actId="26606"/>
          <ac:cxnSpMkLst>
            <pc:docMk/>
            <pc:sldMk cId="4124429778" sldId="303"/>
            <ac:cxnSpMk id="262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4:52:10.599" v="6798" actId="26606"/>
          <ac:cxnSpMkLst>
            <pc:docMk/>
            <pc:sldMk cId="4124429778" sldId="303"/>
            <ac:cxnSpMk id="265" creationId="{33BECB2B-2CFA-412C-880F-C4B60974936F}"/>
          </ac:cxnSpMkLst>
        </pc:cxnChg>
      </pc:sldChg>
      <pc:sldChg chg="addSp delSp modSp new del mod">
        <pc:chgData name="Zinah Al-jelihawi" userId="d099eacd196f50ed" providerId="LiveId" clId="{262C5F8B-FD8A-4B89-B23A-46C689E22429}" dt="2022-10-18T08:54:20.137" v="328" actId="2696"/>
        <pc:sldMkLst>
          <pc:docMk/>
          <pc:sldMk cId="520596047" sldId="304"/>
        </pc:sldMkLst>
        <pc:spChg chg="mod">
          <ac:chgData name="Zinah Al-jelihawi" userId="d099eacd196f50ed" providerId="LiveId" clId="{262C5F8B-FD8A-4B89-B23A-46C689E22429}" dt="2022-10-18T08:54:12.799" v="327" actId="20577"/>
          <ac:spMkLst>
            <pc:docMk/>
            <pc:sldMk cId="520596047" sldId="304"/>
            <ac:spMk id="2" creationId="{420D0FD0-8616-491A-6CAE-ECEB56858274}"/>
          </ac:spMkLst>
        </pc:spChg>
        <pc:spChg chg="add del">
          <ac:chgData name="Zinah Al-jelihawi" userId="d099eacd196f50ed" providerId="LiveId" clId="{262C5F8B-FD8A-4B89-B23A-46C689E22429}" dt="2022-10-18T08:38:25.983" v="163" actId="22"/>
          <ac:spMkLst>
            <pc:docMk/>
            <pc:sldMk cId="520596047" sldId="304"/>
            <ac:spMk id="5" creationId="{39EFF15F-8B4E-0936-5ADE-6A860D6AE94F}"/>
          </ac:spMkLst>
        </pc:spChg>
      </pc:sldChg>
      <pc:sldChg chg="modSp new del mod">
        <pc:chgData name="Zinah Al-jelihawi" userId="d099eacd196f50ed" providerId="LiveId" clId="{262C5F8B-FD8A-4B89-B23A-46C689E22429}" dt="2022-10-18T08:55:29.358" v="373" actId="2696"/>
        <pc:sldMkLst>
          <pc:docMk/>
          <pc:sldMk cId="3309351690" sldId="305"/>
        </pc:sldMkLst>
        <pc:spChg chg="mod">
          <ac:chgData name="Zinah Al-jelihawi" userId="d099eacd196f50ed" providerId="LiveId" clId="{262C5F8B-FD8A-4B89-B23A-46C689E22429}" dt="2022-10-18T08:55:22.364" v="372" actId="20577"/>
          <ac:spMkLst>
            <pc:docMk/>
            <pc:sldMk cId="3309351690" sldId="305"/>
            <ac:spMk id="2" creationId="{3E25F3D1-F473-3EB3-E164-931539981915}"/>
          </ac:spMkLst>
        </pc:spChg>
      </pc:sldChg>
      <pc:sldChg chg="addSp delSp modSp new mod setBg setClrOvrMap">
        <pc:chgData name="Zinah Al-jelihawi" userId="d099eacd196f50ed" providerId="LiveId" clId="{262C5F8B-FD8A-4B89-B23A-46C689E22429}" dt="2022-10-20T11:21:21.471" v="6170" actId="21"/>
        <pc:sldMkLst>
          <pc:docMk/>
          <pc:sldMk cId="2123958841" sldId="306"/>
        </pc:sldMkLst>
        <pc:spChg chg="mod">
          <ac:chgData name="Zinah Al-jelihawi" userId="d099eacd196f50ed" providerId="LiveId" clId="{262C5F8B-FD8A-4B89-B23A-46C689E22429}" dt="2022-10-20T10:58:08.052" v="5221" actId="20577"/>
          <ac:spMkLst>
            <pc:docMk/>
            <pc:sldMk cId="2123958841" sldId="306"/>
            <ac:spMk id="2" creationId="{622CB8EC-92A5-0D40-7D91-166F7155C374}"/>
          </ac:spMkLst>
        </pc:spChg>
        <pc:spChg chg="del mod">
          <ac:chgData name="Zinah Al-jelihawi" userId="d099eacd196f50ed" providerId="LiveId" clId="{262C5F8B-FD8A-4B89-B23A-46C689E22429}" dt="2022-10-18T08:57:39.324" v="433" actId="26606"/>
          <ac:spMkLst>
            <pc:docMk/>
            <pc:sldMk cId="2123958841" sldId="306"/>
            <ac:spMk id="3" creationId="{DC614406-15C1-F89B-154F-E793597389AB}"/>
          </ac:spMkLst>
        </pc:spChg>
        <pc:spChg chg="add del mod">
          <ac:chgData name="Zinah Al-jelihawi" userId="d099eacd196f50ed" providerId="LiveId" clId="{262C5F8B-FD8A-4B89-B23A-46C689E22429}" dt="2022-10-20T10:58:25.488" v="5223" actId="26606"/>
          <ac:spMkLst>
            <pc:docMk/>
            <pc:sldMk cId="2123958841" sldId="306"/>
            <ac:spMk id="4" creationId="{26BE7AAC-8152-6FB8-5458-FE615CEE0FB3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2123958841" sldId="306"/>
            <ac:spMk id="6" creationId="{AA35DBD4-5292-3538-D70B-6A215292C57E}"/>
          </ac:spMkLst>
        </pc:spChg>
        <pc:spChg chg="del">
          <ac:chgData name="Zinah Al-jelihawi" userId="d099eacd196f50ed" providerId="LiveId" clId="{262C5F8B-FD8A-4B89-B23A-46C689E22429}" dt="2022-10-20T11:18:44.068" v="6152"/>
          <ac:spMkLst>
            <pc:docMk/>
            <pc:sldMk cId="2123958841" sldId="306"/>
            <ac:spMk id="7" creationId="{17AC4D49-5CDA-1FE7-BDAE-875CA88FA543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2123958841" sldId="306"/>
            <ac:spMk id="8" creationId="{E664BCBA-ABD6-F5BF-2375-0B40B275A593}"/>
          </ac:spMkLst>
        </pc:spChg>
        <pc:spChg chg="add del">
          <ac:chgData name="Zinah Al-jelihawi" userId="d099eacd196f50ed" providerId="LiveId" clId="{262C5F8B-FD8A-4B89-B23A-46C689E22429}" dt="2022-10-18T08:57:39.304" v="432" actId="26606"/>
          <ac:spMkLst>
            <pc:docMk/>
            <pc:sldMk cId="2123958841" sldId="306"/>
            <ac:spMk id="9" creationId="{E844E128-FF69-4E9F-8327-6B504B3C5AE1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2123958841" sldId="306"/>
            <ac:spMk id="10" creationId="{25FDEA13-3306-C9FB-0C1F-DFD175FDA881}"/>
          </ac:spMkLst>
        </pc:spChg>
        <pc:spChg chg="del">
          <ac:chgData name="Zinah Al-jelihawi" userId="d099eacd196f50ed" providerId="LiveId" clId="{262C5F8B-FD8A-4B89-B23A-46C689E22429}" dt="2022-10-20T11:21:21.471" v="6170" actId="21"/>
          <ac:spMkLst>
            <pc:docMk/>
            <pc:sldMk cId="2123958841" sldId="306"/>
            <ac:spMk id="12" creationId="{DA3F11A7-7A10-A8F2-2E78-61C63A80EFFE}"/>
          </ac:spMkLst>
        </pc:spChg>
        <pc:spChg chg="add del">
          <ac:chgData name="Zinah Al-jelihawi" userId="d099eacd196f50ed" providerId="LiveId" clId="{262C5F8B-FD8A-4B89-B23A-46C689E22429}" dt="2022-10-20T07:03:10.853" v="1129" actId="26606"/>
          <ac:spMkLst>
            <pc:docMk/>
            <pc:sldMk cId="2123958841" sldId="306"/>
            <ac:spMk id="13" creationId="{0671A8AE-40A1-4631-A6B8-581AFF065482}"/>
          </ac:spMkLst>
        </pc:spChg>
        <pc:spChg chg="add del">
          <ac:chgData name="Zinah Al-jelihawi" userId="d099eacd196f50ed" providerId="LiveId" clId="{262C5F8B-FD8A-4B89-B23A-46C689E22429}" dt="2022-10-20T07:03:10.853" v="1129" actId="26606"/>
          <ac:spMkLst>
            <pc:docMk/>
            <pc:sldMk cId="2123958841" sldId="306"/>
            <ac:spMk id="14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07:03:10.853" v="1129" actId="26606"/>
          <ac:spMkLst>
            <pc:docMk/>
            <pc:sldMk cId="2123958841" sldId="306"/>
            <ac:spMk id="15" creationId="{A44CD100-6267-4E62-AA64-2182A3A6A1C0}"/>
          </ac:spMkLst>
        </pc:spChg>
        <pc:spChg chg="add del">
          <ac:chgData name="Zinah Al-jelihawi" userId="d099eacd196f50ed" providerId="LiveId" clId="{262C5F8B-FD8A-4B89-B23A-46C689E22429}" dt="2022-10-20T07:02:45.037" v="1122" actId="26606"/>
          <ac:spMkLst>
            <pc:docMk/>
            <pc:sldMk cId="2123958841" sldId="306"/>
            <ac:spMk id="22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7:02:45.037" v="1122" actId="26606"/>
          <ac:spMkLst>
            <pc:docMk/>
            <pc:sldMk cId="2123958841" sldId="306"/>
            <ac:spMk id="26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7:02:49.140" v="1124" actId="26606"/>
          <ac:spMkLst>
            <pc:docMk/>
            <pc:sldMk cId="2123958841" sldId="306"/>
            <ac:spMk id="28" creationId="{80861964-D86C-4A50-8F6D-B466384A61B1}"/>
          </ac:spMkLst>
        </pc:spChg>
        <pc:spChg chg="add del">
          <ac:chgData name="Zinah Al-jelihawi" userId="d099eacd196f50ed" providerId="LiveId" clId="{262C5F8B-FD8A-4B89-B23A-46C689E22429}" dt="2022-10-20T07:02:49.140" v="1124" actId="26606"/>
          <ac:spMkLst>
            <pc:docMk/>
            <pc:sldMk cId="2123958841" sldId="306"/>
            <ac:spMk id="30" creationId="{F2BDE551-930A-4FE1-8434-09824E3247E6}"/>
          </ac:spMkLst>
        </pc:spChg>
        <pc:spChg chg="add del">
          <ac:chgData name="Zinah Al-jelihawi" userId="d099eacd196f50ed" providerId="LiveId" clId="{262C5F8B-FD8A-4B89-B23A-46C689E22429}" dt="2022-10-20T07:03:03.610" v="1126" actId="26606"/>
          <ac:spMkLst>
            <pc:docMk/>
            <pc:sldMk cId="2123958841" sldId="306"/>
            <ac:spMk id="32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07:03:03.610" v="1126" actId="26606"/>
          <ac:spMkLst>
            <pc:docMk/>
            <pc:sldMk cId="2123958841" sldId="306"/>
            <ac:spMk id="34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07:03:10.853" v="1128" actId="26606"/>
          <ac:spMkLst>
            <pc:docMk/>
            <pc:sldMk cId="2123958841" sldId="306"/>
            <ac:spMk id="36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07:03:27.118" v="1132" actId="26606"/>
          <ac:spMkLst>
            <pc:docMk/>
            <pc:sldMk cId="2123958841" sldId="306"/>
            <ac:spMk id="39" creationId="{80861964-D86C-4A50-8F6D-B466384A61B1}"/>
          </ac:spMkLst>
        </pc:spChg>
        <pc:spChg chg="add del">
          <ac:chgData name="Zinah Al-jelihawi" userId="d099eacd196f50ed" providerId="LiveId" clId="{262C5F8B-FD8A-4B89-B23A-46C689E22429}" dt="2022-10-20T07:03:27.118" v="1132" actId="26606"/>
          <ac:spMkLst>
            <pc:docMk/>
            <pc:sldMk cId="2123958841" sldId="306"/>
            <ac:spMk id="41" creationId="{F2BDE551-930A-4FE1-8434-09824E3247E6}"/>
          </ac:spMkLst>
        </pc:spChg>
        <pc:spChg chg="add del">
          <ac:chgData name="Zinah Al-jelihawi" userId="d099eacd196f50ed" providerId="LiveId" clId="{262C5F8B-FD8A-4B89-B23A-46C689E22429}" dt="2022-10-20T10:22:09.434" v="4502" actId="26606"/>
          <ac:spMkLst>
            <pc:docMk/>
            <pc:sldMk cId="2123958841" sldId="306"/>
            <ac:spMk id="46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22:09.434" v="4502" actId="26606"/>
          <ac:spMkLst>
            <pc:docMk/>
            <pc:sldMk cId="2123958841" sldId="306"/>
            <ac:spMk id="50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22:08.588" v="4499" actId="26606"/>
          <ac:spMkLst>
            <pc:docMk/>
            <pc:sldMk cId="2123958841" sldId="306"/>
            <ac:spMk id="55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22:08.588" v="4499" actId="26606"/>
          <ac:spMkLst>
            <pc:docMk/>
            <pc:sldMk cId="2123958841" sldId="306"/>
            <ac:spMk id="59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22:09.430" v="4501" actId="26606"/>
          <ac:spMkLst>
            <pc:docMk/>
            <pc:sldMk cId="2123958841" sldId="306"/>
            <ac:spMk id="61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10:22:09.430" v="4501" actId="26606"/>
          <ac:spMkLst>
            <pc:docMk/>
            <pc:sldMk cId="2123958841" sldId="306"/>
            <ac:spMk id="63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10:22:24.829" v="4512" actId="26606"/>
          <ac:spMkLst>
            <pc:docMk/>
            <pc:sldMk cId="2123958841" sldId="306"/>
            <ac:spMk id="65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22:24.829" v="4512" actId="26606"/>
          <ac:spMkLst>
            <pc:docMk/>
            <pc:sldMk cId="2123958841" sldId="306"/>
            <ac:spMk id="67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22:24.262" v="4509" actId="26606"/>
          <ac:spMkLst>
            <pc:docMk/>
            <pc:sldMk cId="2123958841" sldId="306"/>
            <ac:spMk id="72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22:24.262" v="4509" actId="26606"/>
          <ac:spMkLst>
            <pc:docMk/>
            <pc:sldMk cId="2123958841" sldId="306"/>
            <ac:spMk id="76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22:24.829" v="4511" actId="26606"/>
          <ac:spMkLst>
            <pc:docMk/>
            <pc:sldMk cId="2123958841" sldId="306"/>
            <ac:spMk id="78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10:22:24.829" v="4511" actId="26606"/>
          <ac:spMkLst>
            <pc:docMk/>
            <pc:sldMk cId="2123958841" sldId="306"/>
            <ac:spMk id="80" creationId="{8B53612E-ADB2-4457-9688-89506397AF28}"/>
          </ac:spMkLst>
        </pc:spChg>
        <pc:spChg chg="add">
          <ac:chgData name="Zinah Al-jelihawi" userId="d099eacd196f50ed" providerId="LiveId" clId="{262C5F8B-FD8A-4B89-B23A-46C689E22429}" dt="2022-10-20T10:22:24.829" v="4512" actId="26606"/>
          <ac:spMkLst>
            <pc:docMk/>
            <pc:sldMk cId="2123958841" sldId="306"/>
            <ac:spMk id="82" creationId="{67B74F2B-9534-4540-96B0-5C8E958B940F}"/>
          </ac:spMkLst>
        </pc:spChg>
        <pc:spChg chg="add">
          <ac:chgData name="Zinah Al-jelihawi" userId="d099eacd196f50ed" providerId="LiveId" clId="{262C5F8B-FD8A-4B89-B23A-46C689E22429}" dt="2022-10-20T10:22:24.829" v="4512" actId="26606"/>
          <ac:spMkLst>
            <pc:docMk/>
            <pc:sldMk cId="2123958841" sldId="306"/>
            <ac:spMk id="84" creationId="{C1B60310-C5C3-46A0-A452-2A0B008434DA}"/>
          </ac:spMkLst>
        </pc:spChg>
        <pc:graphicFrameChg chg="add del">
          <ac:chgData name="Zinah Al-jelihawi" userId="d099eacd196f50ed" providerId="LiveId" clId="{262C5F8B-FD8A-4B89-B23A-46C689E22429}" dt="2022-10-20T10:58:25.488" v="5223" actId="26606"/>
          <ac:graphicFrameMkLst>
            <pc:docMk/>
            <pc:sldMk cId="2123958841" sldId="306"/>
            <ac:graphicFrameMk id="86" creationId="{E1C40DF5-5C4F-B6F4-36BD-35EE50A161F6}"/>
          </ac:graphicFrameMkLst>
        </pc:graphicFrameChg>
        <pc:picChg chg="add del">
          <ac:chgData name="Zinah Al-jelihawi" userId="d099eacd196f50ed" providerId="LiveId" clId="{262C5F8B-FD8A-4B89-B23A-46C689E22429}" dt="2022-10-18T08:57:39.304" v="432" actId="26606"/>
          <ac:picMkLst>
            <pc:docMk/>
            <pc:sldMk cId="2123958841" sldId="306"/>
            <ac:picMk id="5" creationId="{AC0DE0EE-EDBB-A3D9-9FB5-9AFA0794B628}"/>
          </ac:picMkLst>
        </pc:picChg>
        <pc:picChg chg="add mod ord">
          <ac:chgData name="Zinah Al-jelihawi" userId="d099eacd196f50ed" providerId="LiveId" clId="{262C5F8B-FD8A-4B89-B23A-46C689E22429}" dt="2022-10-20T10:22:24.829" v="4511" actId="26606"/>
          <ac:picMkLst>
            <pc:docMk/>
            <pc:sldMk cId="2123958841" sldId="306"/>
            <ac:picMk id="17" creationId="{217C95B4-BC79-7733-D19E-6360A64570E4}"/>
          </ac:picMkLst>
        </pc:picChg>
        <pc:cxnChg chg="add del">
          <ac:chgData name="Zinah Al-jelihawi" userId="d099eacd196f50ed" providerId="LiveId" clId="{262C5F8B-FD8A-4B89-B23A-46C689E22429}" dt="2022-10-18T08:57:39.304" v="432" actId="26606"/>
          <ac:cxnSpMkLst>
            <pc:docMk/>
            <pc:sldMk cId="2123958841" sldId="306"/>
            <ac:cxnSpMk id="11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0T07:03:10.853" v="1129" actId="26606"/>
          <ac:cxnSpMkLst>
            <pc:docMk/>
            <pc:sldMk cId="2123958841" sldId="306"/>
            <ac:cxnSpMk id="16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2:45.037" v="1122" actId="26606"/>
          <ac:cxnSpMkLst>
            <pc:docMk/>
            <pc:sldMk cId="2123958841" sldId="306"/>
            <ac:cxnSpMk id="24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7:02:49.140" v="1124" actId="26606"/>
          <ac:cxnSpMkLst>
            <pc:docMk/>
            <pc:sldMk cId="2123958841" sldId="306"/>
            <ac:cxnSpMk id="29" creationId="{754A678E-8F30-4E92-A5BF-F5D03D011394}"/>
          </ac:cxnSpMkLst>
        </pc:cxnChg>
        <pc:cxnChg chg="add del">
          <ac:chgData name="Zinah Al-jelihawi" userId="d099eacd196f50ed" providerId="LiveId" clId="{262C5F8B-FD8A-4B89-B23A-46C689E22429}" dt="2022-10-20T07:03:03.610" v="1126" actId="26606"/>
          <ac:cxnSpMkLst>
            <pc:docMk/>
            <pc:sldMk cId="2123958841" sldId="306"/>
            <ac:cxnSpMk id="33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07:03:10.853" v="1128" actId="26606"/>
          <ac:cxnSpMkLst>
            <pc:docMk/>
            <pc:sldMk cId="2123958841" sldId="306"/>
            <ac:cxnSpMk id="37" creationId="{5A0A5CF6-407C-4691-8122-49DF69D0020D}"/>
          </ac:cxnSpMkLst>
        </pc:cxnChg>
        <pc:cxnChg chg="add del">
          <ac:chgData name="Zinah Al-jelihawi" userId="d099eacd196f50ed" providerId="LiveId" clId="{262C5F8B-FD8A-4B89-B23A-46C689E22429}" dt="2022-10-20T07:03:27.118" v="1132" actId="26606"/>
          <ac:cxnSpMkLst>
            <pc:docMk/>
            <pc:sldMk cId="2123958841" sldId="306"/>
            <ac:cxnSpMk id="40" creationId="{754A678E-8F30-4E92-A5BF-F5D03D011394}"/>
          </ac:cxnSpMkLst>
        </pc:cxnChg>
        <pc:cxnChg chg="add del">
          <ac:chgData name="Zinah Al-jelihawi" userId="d099eacd196f50ed" providerId="LiveId" clId="{262C5F8B-FD8A-4B89-B23A-46C689E22429}" dt="2022-10-20T10:22:09.434" v="4502" actId="26606"/>
          <ac:cxnSpMkLst>
            <pc:docMk/>
            <pc:sldMk cId="2123958841" sldId="306"/>
            <ac:cxnSpMk id="48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22:08.588" v="4499" actId="26606"/>
          <ac:cxnSpMkLst>
            <pc:docMk/>
            <pc:sldMk cId="2123958841" sldId="306"/>
            <ac:cxnSpMk id="57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22:09.430" v="4501" actId="26606"/>
          <ac:cxnSpMkLst>
            <pc:docMk/>
            <pc:sldMk cId="2123958841" sldId="306"/>
            <ac:cxnSpMk id="62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10:22:24.829" v="4512" actId="26606"/>
          <ac:cxnSpMkLst>
            <pc:docMk/>
            <pc:sldMk cId="2123958841" sldId="306"/>
            <ac:cxnSpMk id="66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22:24.262" v="4509" actId="26606"/>
          <ac:cxnSpMkLst>
            <pc:docMk/>
            <pc:sldMk cId="2123958841" sldId="306"/>
            <ac:cxnSpMk id="74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22:24.829" v="4511" actId="26606"/>
          <ac:cxnSpMkLst>
            <pc:docMk/>
            <pc:sldMk cId="2123958841" sldId="306"/>
            <ac:cxnSpMk id="79" creationId="{89EB8C68-FF1B-4849-867B-32D29B19F102}"/>
          </ac:cxnSpMkLst>
        </pc:cxnChg>
        <pc:cxnChg chg="add">
          <ac:chgData name="Zinah Al-jelihawi" userId="d099eacd196f50ed" providerId="LiveId" clId="{262C5F8B-FD8A-4B89-B23A-46C689E22429}" dt="2022-10-20T10:22:24.829" v="4512" actId="26606"/>
          <ac:cxnSpMkLst>
            <pc:docMk/>
            <pc:sldMk cId="2123958841" sldId="306"/>
            <ac:cxnSpMk id="83" creationId="{33BECB2B-2CFA-412C-880F-C4B60974936F}"/>
          </ac:cxnSpMkLst>
        </pc:cxnChg>
      </pc:sldChg>
      <pc:sldChg chg="addSp delSp modSp new mod setBg setClrOvrMap">
        <pc:chgData name="Zinah Al-jelihawi" userId="d099eacd196f50ed" providerId="LiveId" clId="{262C5F8B-FD8A-4B89-B23A-46C689E22429}" dt="2022-10-21T05:14:45.407" v="7113" actId="26606"/>
        <pc:sldMkLst>
          <pc:docMk/>
          <pc:sldMk cId="4239077670" sldId="307"/>
        </pc:sldMkLst>
        <pc:spChg chg="mod ord">
          <ac:chgData name="Zinah Al-jelihawi" userId="d099eacd196f50ed" providerId="LiveId" clId="{262C5F8B-FD8A-4B89-B23A-46C689E22429}" dt="2022-10-21T05:14:45.407" v="7113" actId="26606"/>
          <ac:spMkLst>
            <pc:docMk/>
            <pc:sldMk cId="4239077670" sldId="307"/>
            <ac:spMk id="2" creationId="{757A64AD-5E57-0404-8598-D95093928529}"/>
          </ac:spMkLst>
        </pc:spChg>
        <pc:spChg chg="add del">
          <ac:chgData name="Zinah Al-jelihawi" userId="d099eacd196f50ed" providerId="LiveId" clId="{262C5F8B-FD8A-4B89-B23A-46C689E22429}" dt="2022-10-18T09:06:13.814" v="464" actId="26606"/>
          <ac:spMkLst>
            <pc:docMk/>
            <pc:sldMk cId="4239077670" sldId="307"/>
            <ac:spMk id="3" creationId="{3562C7E6-CAD1-ED2D-E027-56093A4E3612}"/>
          </ac:spMkLst>
        </pc:spChg>
        <pc:spChg chg="add del mod ord">
          <ac:chgData name="Zinah Al-jelihawi" userId="d099eacd196f50ed" providerId="LiveId" clId="{262C5F8B-FD8A-4B89-B23A-46C689E22429}" dt="2022-10-21T04:57:18.276" v="6844" actId="26606"/>
          <ac:spMkLst>
            <pc:docMk/>
            <pc:sldMk cId="4239077670" sldId="307"/>
            <ac:spMk id="4" creationId="{1B4AB734-8E92-F81E-F792-BFFF1CAC4ED2}"/>
          </ac:spMkLst>
        </pc:spChg>
        <pc:spChg chg="add del">
          <ac:chgData name="Zinah Al-jelihawi" userId="d099eacd196f50ed" providerId="LiveId" clId="{262C5F8B-FD8A-4B89-B23A-46C689E22429}" dt="2022-10-18T09:05:46.934" v="459" actId="26606"/>
          <ac:spMkLst>
            <pc:docMk/>
            <pc:sldMk cId="4239077670" sldId="307"/>
            <ac:spMk id="6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05:46.934" v="459" actId="26606"/>
          <ac:spMkLst>
            <pc:docMk/>
            <pc:sldMk cId="4239077670" sldId="307"/>
            <ac:spMk id="8" creationId="{0671A8AE-40A1-4631-A6B8-581AFF065482}"/>
          </ac:spMkLst>
        </pc:spChg>
        <pc:spChg chg="add del">
          <ac:chgData name="Zinah Al-jelihawi" userId="d099eacd196f50ed" providerId="LiveId" clId="{262C5F8B-FD8A-4B89-B23A-46C689E22429}" dt="2022-10-18T09:03:10.977" v="437" actId="26606"/>
          <ac:spMkLst>
            <pc:docMk/>
            <pc:sldMk cId="4239077670" sldId="307"/>
            <ac:spMk id="9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05:46.934" v="459" actId="26606"/>
          <ac:spMkLst>
            <pc:docMk/>
            <pc:sldMk cId="4239077670" sldId="307"/>
            <ac:spMk id="12" creationId="{A44CD100-6267-4E62-AA64-2182A3A6A1C0}"/>
          </ac:spMkLst>
        </pc:spChg>
        <pc:spChg chg="add del">
          <ac:chgData name="Zinah Al-jelihawi" userId="d099eacd196f50ed" providerId="LiveId" clId="{262C5F8B-FD8A-4B89-B23A-46C689E22429}" dt="2022-10-18T09:03:10.977" v="437" actId="26606"/>
          <ac:spMkLst>
            <pc:docMk/>
            <pc:sldMk cId="4239077670" sldId="307"/>
            <ac:spMk id="13" creationId="{2FDF0794-1B86-42B2-B8C7-F60123E638ED}"/>
          </ac:spMkLst>
        </pc:spChg>
        <pc:spChg chg="add del">
          <ac:chgData name="Zinah Al-jelihawi" userId="d099eacd196f50ed" providerId="LiveId" clId="{262C5F8B-FD8A-4B89-B23A-46C689E22429}" dt="2022-10-18T09:06:00.910" v="461" actId="26606"/>
          <ac:spMkLst>
            <pc:docMk/>
            <pc:sldMk cId="4239077670" sldId="307"/>
            <ac:spMk id="14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03:10.977" v="437" actId="26606"/>
          <ac:spMkLst>
            <pc:docMk/>
            <pc:sldMk cId="4239077670" sldId="307"/>
            <ac:spMk id="15" creationId="{EEFC1EB0-DB92-4E98-B3A9-0CD6FA5A8B62}"/>
          </ac:spMkLst>
        </pc:spChg>
        <pc:spChg chg="add del">
          <ac:chgData name="Zinah Al-jelihawi" userId="d099eacd196f50ed" providerId="LiveId" clId="{262C5F8B-FD8A-4B89-B23A-46C689E22429}" dt="2022-10-18T09:06:00.910" v="461" actId="26606"/>
          <ac:spMkLst>
            <pc:docMk/>
            <pc:sldMk cId="4239077670" sldId="307"/>
            <ac:spMk id="18" creationId="{6482F060-A4AF-4E0B-B364-7C6BA4AE9C03}"/>
          </ac:spMkLst>
        </pc:spChg>
        <pc:spChg chg="add del">
          <ac:chgData name="Zinah Al-jelihawi" userId="d099eacd196f50ed" providerId="LiveId" clId="{262C5F8B-FD8A-4B89-B23A-46C689E22429}" dt="2022-10-18T09:06:13.784" v="463" actId="26606"/>
          <ac:spMkLst>
            <pc:docMk/>
            <pc:sldMk cId="4239077670" sldId="307"/>
            <ac:spMk id="22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06:13.784" v="463" actId="26606"/>
          <ac:spMkLst>
            <pc:docMk/>
            <pc:sldMk cId="4239077670" sldId="307"/>
            <ac:spMk id="25" creationId="{A37E0400-E9ED-46D6-A946-A7B49DB418B8}"/>
          </ac:spMkLst>
        </pc:spChg>
        <pc:spChg chg="add del">
          <ac:chgData name="Zinah Al-jelihawi" userId="d099eacd196f50ed" providerId="LiveId" clId="{262C5F8B-FD8A-4B89-B23A-46C689E22429}" dt="2022-10-20T07:03:18.422" v="1130" actId="26606"/>
          <ac:spMkLst>
            <pc:docMk/>
            <pc:sldMk cId="4239077670" sldId="307"/>
            <ac:spMk id="28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07:03:18.422" v="1130" actId="26606"/>
          <ac:spMkLst>
            <pc:docMk/>
            <pc:sldMk cId="4239077670" sldId="307"/>
            <ac:spMk id="30" creationId="{6482F060-A4AF-4E0B-B364-7C6BA4AE9C03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4239077670" sldId="307"/>
            <ac:spMk id="33" creationId="{4C188798-4B45-E1BB-EFD5-DA282695E20E}"/>
          </ac:spMkLst>
        </pc:spChg>
        <pc:spChg chg="del">
          <ac:chgData name="Zinah Al-jelihawi" userId="d099eacd196f50ed" providerId="LiveId" clId="{262C5F8B-FD8A-4B89-B23A-46C689E22429}" dt="2022-10-20T11:18:44.068" v="6152"/>
          <ac:spMkLst>
            <pc:docMk/>
            <pc:sldMk cId="4239077670" sldId="307"/>
            <ac:spMk id="34" creationId="{40DBE92E-8BEF-83CB-2991-69E5F20825D6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4239077670" sldId="307"/>
            <ac:spMk id="35" creationId="{0291E0CA-47B1-874E-BE89-9482BEF22A3F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4239077670" sldId="307"/>
            <ac:spMk id="36" creationId="{832F21A6-6AC7-A493-CF57-B6B1B29E9239}"/>
          </ac:spMkLst>
        </pc:spChg>
        <pc:spChg chg="add del">
          <ac:chgData name="Zinah Al-jelihawi" userId="d099eacd196f50ed" providerId="LiveId" clId="{262C5F8B-FD8A-4B89-B23A-46C689E22429}" dt="2022-10-20T10:35:53.008" v="4944" actId="26606"/>
          <ac:spMkLst>
            <pc:docMk/>
            <pc:sldMk cId="4239077670" sldId="307"/>
            <ac:spMk id="37" creationId="{67B74F2B-9534-4540-96B0-5C8E958B940F}"/>
          </ac:spMkLst>
        </pc:spChg>
        <pc:spChg chg="del">
          <ac:chgData name="Zinah Al-jelihawi" userId="d099eacd196f50ed" providerId="LiveId" clId="{262C5F8B-FD8A-4B89-B23A-46C689E22429}" dt="2022-10-20T11:21:16.638" v="6169" actId="21"/>
          <ac:spMkLst>
            <pc:docMk/>
            <pc:sldMk cId="4239077670" sldId="307"/>
            <ac:spMk id="38" creationId="{92A341D8-B393-6483-55BE-AD242200EAD9}"/>
          </ac:spMkLst>
        </pc:spChg>
        <pc:spChg chg="mod">
          <ac:chgData name="Zinah Al-jelihawi" userId="d099eacd196f50ed" providerId="LiveId" clId="{262C5F8B-FD8A-4B89-B23A-46C689E22429}" dt="2022-10-21T05:14:45.407" v="7113" actId="26606"/>
          <ac:spMkLst>
            <pc:docMk/>
            <pc:sldMk cId="4239077670" sldId="307"/>
            <ac:spMk id="40" creationId="{60E43541-396E-2C4C-B963-A2B101326795}"/>
          </ac:spMkLst>
        </pc:spChg>
        <pc:spChg chg="add del">
          <ac:chgData name="Zinah Al-jelihawi" userId="d099eacd196f50ed" providerId="LiveId" clId="{262C5F8B-FD8A-4B89-B23A-46C689E22429}" dt="2022-10-20T10:35:53.008" v="4944" actId="26606"/>
          <ac:spMkLst>
            <pc:docMk/>
            <pc:sldMk cId="4239077670" sldId="307"/>
            <ac:spMk id="41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36:08.228" v="4946" actId="26606"/>
          <ac:spMkLst>
            <pc:docMk/>
            <pc:sldMk cId="4239077670" sldId="307"/>
            <ac:spMk id="43" creationId="{24E4FB28-D425-4B2B-83EC-7F2C0FBDF1FF}"/>
          </ac:spMkLst>
        </pc:spChg>
        <pc:spChg chg="add del">
          <ac:chgData name="Zinah Al-jelihawi" userId="d099eacd196f50ed" providerId="LiveId" clId="{262C5F8B-FD8A-4B89-B23A-46C689E22429}" dt="2022-10-20T10:36:08.228" v="4946" actId="26606"/>
          <ac:spMkLst>
            <pc:docMk/>
            <pc:sldMk cId="4239077670" sldId="307"/>
            <ac:spMk id="44" creationId="{96EEF187-8434-4B76-BE40-006EEBB263CF}"/>
          </ac:spMkLst>
        </pc:spChg>
        <pc:spChg chg="add del">
          <ac:chgData name="Zinah Al-jelihawi" userId="d099eacd196f50ed" providerId="LiveId" clId="{262C5F8B-FD8A-4B89-B23A-46C689E22429}" dt="2022-10-20T10:35:36.904" v="4938" actId="26606"/>
          <ac:spMkLst>
            <pc:docMk/>
            <pc:sldMk cId="4239077670" sldId="307"/>
            <ac:spMk id="46" creationId="{24E4FB28-D425-4B2B-83EC-7F2C0FBDF1FF}"/>
          </ac:spMkLst>
        </pc:spChg>
        <pc:spChg chg="add del">
          <ac:chgData name="Zinah Al-jelihawi" userId="d099eacd196f50ed" providerId="LiveId" clId="{262C5F8B-FD8A-4B89-B23A-46C689E22429}" dt="2022-10-21T05:14:45.407" v="7113" actId="26606"/>
          <ac:spMkLst>
            <pc:docMk/>
            <pc:sldMk cId="4239077670" sldId="307"/>
            <ac:spMk id="47" creationId="{96EEF187-8434-4B76-BE40-006EEBB263CF}"/>
          </ac:spMkLst>
        </pc:spChg>
        <pc:spChg chg="add del">
          <ac:chgData name="Zinah Al-jelihawi" userId="d099eacd196f50ed" providerId="LiveId" clId="{262C5F8B-FD8A-4B89-B23A-46C689E22429}" dt="2022-10-20T10:35:36.904" v="4938" actId="26606"/>
          <ac:spMkLst>
            <pc:docMk/>
            <pc:sldMk cId="4239077670" sldId="307"/>
            <ac:spMk id="48" creationId="{96EEF187-8434-4B76-BE40-006EEBB263CF}"/>
          </ac:spMkLst>
        </pc:spChg>
        <pc:spChg chg="add del">
          <ac:chgData name="Zinah Al-jelihawi" userId="d099eacd196f50ed" providerId="LiveId" clId="{262C5F8B-FD8A-4B89-B23A-46C689E22429}" dt="2022-10-21T05:14:45.407" v="7113" actId="26606"/>
          <ac:spMkLst>
            <pc:docMk/>
            <pc:sldMk cId="4239077670" sldId="307"/>
            <ac:spMk id="49" creationId="{24E4FB28-D425-4B2B-83EC-7F2C0FBDF1FF}"/>
          </ac:spMkLst>
        </pc:spChg>
        <pc:spChg chg="add del">
          <ac:chgData name="Zinah Al-jelihawi" userId="d099eacd196f50ed" providerId="LiveId" clId="{262C5F8B-FD8A-4B89-B23A-46C689E22429}" dt="2022-10-20T10:35:46.093" v="4943" actId="26606"/>
          <ac:spMkLst>
            <pc:docMk/>
            <pc:sldMk cId="4239077670" sldId="307"/>
            <ac:spMk id="51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10:35:46.093" v="4943" actId="26606"/>
          <ac:spMkLst>
            <pc:docMk/>
            <pc:sldMk cId="4239077670" sldId="307"/>
            <ac:spMk id="52" creationId="{7363FFA6-C551-4935-A474-8B2482E55BAC}"/>
          </ac:spMkLst>
        </pc:spChg>
        <pc:spChg chg="add del">
          <ac:chgData name="Zinah Al-jelihawi" userId="d099eacd196f50ed" providerId="LiveId" clId="{262C5F8B-FD8A-4B89-B23A-46C689E22429}" dt="2022-10-20T10:35:46.093" v="4943" actId="26606"/>
          <ac:spMkLst>
            <pc:docMk/>
            <pc:sldMk cId="4239077670" sldId="307"/>
            <ac:spMk id="53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1T04:55:04.825" v="6813" actId="26606"/>
          <ac:spMkLst>
            <pc:docMk/>
            <pc:sldMk cId="4239077670" sldId="307"/>
            <ac:spMk id="54" creationId="{24E4FB28-D425-4B2B-83EC-7F2C0FBDF1FF}"/>
          </ac:spMkLst>
        </pc:spChg>
        <pc:spChg chg="add del">
          <ac:chgData name="Zinah Al-jelihawi" userId="d099eacd196f50ed" providerId="LiveId" clId="{262C5F8B-FD8A-4B89-B23A-46C689E22429}" dt="2022-10-21T04:55:04.825" v="6813" actId="26606"/>
          <ac:spMkLst>
            <pc:docMk/>
            <pc:sldMk cId="4239077670" sldId="307"/>
            <ac:spMk id="56" creationId="{96EEF187-8434-4B76-BE40-006EEBB263CF}"/>
          </ac:spMkLst>
        </pc:spChg>
        <pc:spChg chg="add del">
          <ac:chgData name="Zinah Al-jelihawi" userId="d099eacd196f50ed" providerId="LiveId" clId="{262C5F8B-FD8A-4B89-B23A-46C689E22429}" dt="2022-10-21T04:56:58.056" v="6841" actId="26606"/>
          <ac:spMkLst>
            <pc:docMk/>
            <pc:sldMk cId="4239077670" sldId="307"/>
            <ac:spMk id="58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1T04:56:58.056" v="6841" actId="26606"/>
          <ac:spMkLst>
            <pc:docMk/>
            <pc:sldMk cId="4239077670" sldId="307"/>
            <ac:spMk id="63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1T04:56:58.056" v="6841" actId="26606"/>
          <ac:spMkLst>
            <pc:docMk/>
            <pc:sldMk cId="4239077670" sldId="307"/>
            <ac:spMk id="65" creationId="{1B4AB734-8E92-F81E-F792-BFFF1CAC4ED2}"/>
          </ac:spMkLst>
        </pc:spChg>
        <pc:spChg chg="add del">
          <ac:chgData name="Zinah Al-jelihawi" userId="d099eacd196f50ed" providerId="LiveId" clId="{262C5F8B-FD8A-4B89-B23A-46C689E22429}" dt="2022-10-21T05:14:45.407" v="7113" actId="26606"/>
          <ac:spMkLst>
            <pc:docMk/>
            <pc:sldMk cId="4239077670" sldId="307"/>
            <ac:spMk id="67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1T05:14:45.407" v="7113" actId="26606"/>
          <ac:spMkLst>
            <pc:docMk/>
            <pc:sldMk cId="4239077670" sldId="307"/>
            <ac:spMk id="71" creationId="{811CBAFA-D7E0-40A7-BB94-2C05304B407B}"/>
          </ac:spMkLst>
        </pc:spChg>
        <pc:graphicFrameChg chg="add del">
          <ac:chgData name="Zinah Al-jelihawi" userId="d099eacd196f50ed" providerId="LiveId" clId="{262C5F8B-FD8A-4B89-B23A-46C689E22429}" dt="2022-10-21T04:56:35.942" v="6833" actId="26606"/>
          <ac:graphicFrameMkLst>
            <pc:docMk/>
            <pc:sldMk cId="4239077670" sldId="307"/>
            <ac:graphicFrameMk id="55" creationId="{2DDD6BB8-FB34-CE32-5BDA-7974572B4CDC}"/>
          </ac:graphicFrameMkLst>
        </pc:graphicFrameChg>
        <pc:graphicFrameChg chg="add del">
          <ac:chgData name="Zinah Al-jelihawi" userId="d099eacd196f50ed" providerId="LiveId" clId="{262C5F8B-FD8A-4B89-B23A-46C689E22429}" dt="2022-10-21T04:56:37.735" v="6835" actId="26606"/>
          <ac:graphicFrameMkLst>
            <pc:docMk/>
            <pc:sldMk cId="4239077670" sldId="307"/>
            <ac:graphicFrameMk id="57" creationId="{95525397-3463-3F29-86EE-D8C12120A535}"/>
          </ac:graphicFrameMkLst>
        </pc:graphicFrameChg>
        <pc:graphicFrameChg chg="add del">
          <ac:chgData name="Zinah Al-jelihawi" userId="d099eacd196f50ed" providerId="LiveId" clId="{262C5F8B-FD8A-4B89-B23A-46C689E22429}" dt="2022-10-21T04:56:38.990" v="6837" actId="26606"/>
          <ac:graphicFrameMkLst>
            <pc:docMk/>
            <pc:sldMk cId="4239077670" sldId="307"/>
            <ac:graphicFrameMk id="59" creationId="{CD749EA2-751B-38EE-8B40-A4CC06A5D7CE}"/>
          </ac:graphicFrameMkLst>
        </pc:graphicFrameChg>
        <pc:graphicFrameChg chg="add del">
          <ac:chgData name="Zinah Al-jelihawi" userId="d099eacd196f50ed" providerId="LiveId" clId="{262C5F8B-FD8A-4B89-B23A-46C689E22429}" dt="2022-10-21T04:57:18.212" v="6843" actId="26606"/>
          <ac:graphicFrameMkLst>
            <pc:docMk/>
            <pc:sldMk cId="4239077670" sldId="307"/>
            <ac:graphicFrameMk id="60" creationId="{DD592A1B-1585-5291-25AF-DB87B64CC0D5}"/>
          </ac:graphicFrameMkLst>
        </pc:graphicFrameChg>
        <pc:graphicFrameChg chg="add del">
          <ac:chgData name="Zinah Al-jelihawi" userId="d099eacd196f50ed" providerId="LiveId" clId="{262C5F8B-FD8A-4B89-B23A-46C689E22429}" dt="2022-10-21T04:56:55.642" v="6839" actId="26606"/>
          <ac:graphicFrameMkLst>
            <pc:docMk/>
            <pc:sldMk cId="4239077670" sldId="307"/>
            <ac:graphicFrameMk id="61" creationId="{95525397-3463-3F29-86EE-D8C12120A535}"/>
          </ac:graphicFrameMkLst>
        </pc:graphicFrameChg>
        <pc:graphicFrameChg chg="add mod modGraphic">
          <ac:chgData name="Zinah Al-jelihawi" userId="d099eacd196f50ed" providerId="LiveId" clId="{262C5F8B-FD8A-4B89-B23A-46C689E22429}" dt="2022-10-21T05:14:45.407" v="7113" actId="26606"/>
          <ac:graphicFrameMkLst>
            <pc:docMk/>
            <pc:sldMk cId="4239077670" sldId="307"/>
            <ac:graphicFrameMk id="62" creationId="{95525397-3463-3F29-86EE-D8C12120A535}"/>
          </ac:graphicFrameMkLst>
        </pc:graphicFrameChg>
        <pc:picChg chg="add del">
          <ac:chgData name="Zinah Al-jelihawi" userId="d099eacd196f50ed" providerId="LiveId" clId="{262C5F8B-FD8A-4B89-B23A-46C689E22429}" dt="2022-10-18T09:03:10.977" v="437" actId="26606"/>
          <ac:picMkLst>
            <pc:docMk/>
            <pc:sldMk cId="4239077670" sldId="307"/>
            <ac:picMk id="5" creationId="{886BB708-F531-F25F-0FE1-E5B8D4A53633}"/>
          </ac:picMkLst>
        </pc:picChg>
        <pc:picChg chg="add del">
          <ac:chgData name="Zinah Al-jelihawi" userId="d099eacd196f50ed" providerId="LiveId" clId="{262C5F8B-FD8A-4B89-B23A-46C689E22429}" dt="2022-10-18T09:05:46.934" v="459" actId="26606"/>
          <ac:picMkLst>
            <pc:docMk/>
            <pc:sldMk cId="4239077670" sldId="307"/>
            <ac:picMk id="10" creationId="{FCCA8C44-6F7A-E684-BF7D-DB456724CB69}"/>
          </ac:picMkLst>
        </pc:picChg>
        <pc:picChg chg="add del">
          <ac:chgData name="Zinah Al-jelihawi" userId="d099eacd196f50ed" providerId="LiveId" clId="{262C5F8B-FD8A-4B89-B23A-46C689E22429}" dt="2022-10-18T09:06:00.910" v="461" actId="26606"/>
          <ac:picMkLst>
            <pc:docMk/>
            <pc:sldMk cId="4239077670" sldId="307"/>
            <ac:picMk id="20" creationId="{A71A3450-8302-EDF0-2822-1B9DA36074B3}"/>
          </ac:picMkLst>
        </pc:picChg>
        <pc:picChg chg="add del">
          <ac:chgData name="Zinah Al-jelihawi" userId="d099eacd196f50ed" providerId="LiveId" clId="{262C5F8B-FD8A-4B89-B23A-46C689E22429}" dt="2022-10-18T09:06:13.784" v="463" actId="26606"/>
          <ac:picMkLst>
            <pc:docMk/>
            <pc:sldMk cId="4239077670" sldId="307"/>
            <ac:picMk id="24" creationId="{34F9251A-318F-1D64-E95C-BCECC0ED3163}"/>
          </ac:picMkLst>
        </pc:picChg>
        <pc:picChg chg="add mod ord">
          <ac:chgData name="Zinah Al-jelihawi" userId="d099eacd196f50ed" providerId="LiveId" clId="{262C5F8B-FD8A-4B89-B23A-46C689E22429}" dt="2022-10-21T05:14:45.407" v="7113" actId="26606"/>
          <ac:picMkLst>
            <pc:docMk/>
            <pc:sldMk cId="4239077670" sldId="307"/>
            <ac:picMk id="27" creationId="{EF2A700F-FC96-949C-7FCC-F2B595276420}"/>
          </ac:picMkLst>
        </pc:picChg>
        <pc:picChg chg="add mod ord">
          <ac:chgData name="Zinah Al-jelihawi" userId="d099eacd196f50ed" providerId="LiveId" clId="{262C5F8B-FD8A-4B89-B23A-46C689E22429}" dt="2022-10-21T05:14:45.407" v="7113" actId="26606"/>
          <ac:picMkLst>
            <pc:docMk/>
            <pc:sldMk cId="4239077670" sldId="307"/>
            <ac:picMk id="32" creationId="{A71A3450-8302-EDF0-2822-1B9DA36074B3}"/>
          </ac:picMkLst>
        </pc:picChg>
        <pc:cxnChg chg="add del">
          <ac:chgData name="Zinah Al-jelihawi" userId="d099eacd196f50ed" providerId="LiveId" clId="{262C5F8B-FD8A-4B89-B23A-46C689E22429}" dt="2022-10-18T09:05:46.934" v="459" actId="26606"/>
          <ac:cxnSpMkLst>
            <pc:docMk/>
            <pc:sldMk cId="4239077670" sldId="307"/>
            <ac:cxnSpMk id="7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03:10.977" v="437" actId="26606"/>
          <ac:cxnSpMkLst>
            <pc:docMk/>
            <pc:sldMk cId="4239077670" sldId="307"/>
            <ac:cxnSpMk id="1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06:00.910" v="461" actId="26606"/>
          <ac:cxnSpMkLst>
            <pc:docMk/>
            <pc:sldMk cId="4239077670" sldId="307"/>
            <ac:cxnSpMk id="16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03:10.977" v="437" actId="26606"/>
          <ac:cxnSpMkLst>
            <pc:docMk/>
            <pc:sldMk cId="4239077670" sldId="307"/>
            <ac:cxnSpMk id="17" creationId="{96D07482-83A3-4451-943C-B46961082957}"/>
          </ac:cxnSpMkLst>
        </pc:cxnChg>
        <pc:cxnChg chg="add del">
          <ac:chgData name="Zinah Al-jelihawi" userId="d099eacd196f50ed" providerId="LiveId" clId="{262C5F8B-FD8A-4B89-B23A-46C689E22429}" dt="2022-10-18T09:06:00.910" v="461" actId="26606"/>
          <ac:cxnSpMkLst>
            <pc:docMk/>
            <pc:sldMk cId="4239077670" sldId="307"/>
            <ac:cxnSpMk id="19" creationId="{B9EB6DAA-2F0C-43D5-A577-15D5D2C4E3F5}"/>
          </ac:cxnSpMkLst>
        </pc:cxnChg>
        <pc:cxnChg chg="add del">
          <ac:chgData name="Zinah Al-jelihawi" userId="d099eacd196f50ed" providerId="LiveId" clId="{262C5F8B-FD8A-4B89-B23A-46C689E22429}" dt="2022-10-18T09:06:13.784" v="463" actId="26606"/>
          <ac:cxnSpMkLst>
            <pc:docMk/>
            <pc:sldMk cId="4239077670" sldId="307"/>
            <ac:cxnSpMk id="23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06:13.784" v="463" actId="26606"/>
          <ac:cxnSpMkLst>
            <pc:docMk/>
            <pc:sldMk cId="4239077670" sldId="307"/>
            <ac:cxnSpMk id="26" creationId="{D28A9C89-B313-458F-9C85-515930A51A93}"/>
          </ac:cxnSpMkLst>
        </pc:cxnChg>
        <pc:cxnChg chg="add del">
          <ac:chgData name="Zinah Al-jelihawi" userId="d099eacd196f50ed" providerId="LiveId" clId="{262C5F8B-FD8A-4B89-B23A-46C689E22429}" dt="2022-10-20T07:03:18.422" v="1130" actId="26606"/>
          <ac:cxnSpMkLst>
            <pc:docMk/>
            <pc:sldMk cId="4239077670" sldId="307"/>
            <ac:cxnSpMk id="29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3:18.422" v="1130" actId="26606"/>
          <ac:cxnSpMkLst>
            <pc:docMk/>
            <pc:sldMk cId="4239077670" sldId="307"/>
            <ac:cxnSpMk id="31" creationId="{B9EB6DAA-2F0C-43D5-A577-15D5D2C4E3F5}"/>
          </ac:cxnSpMkLst>
        </pc:cxnChg>
        <pc:cxnChg chg="add del">
          <ac:chgData name="Zinah Al-jelihawi" userId="d099eacd196f50ed" providerId="LiveId" clId="{262C5F8B-FD8A-4B89-B23A-46C689E22429}" dt="2022-10-20T10:35:53.008" v="4944" actId="26606"/>
          <ac:cxnSpMkLst>
            <pc:docMk/>
            <pc:sldMk cId="4239077670" sldId="307"/>
            <ac:cxnSpMk id="39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35:46.093" v="4943" actId="26606"/>
          <ac:cxnSpMkLst>
            <pc:docMk/>
            <pc:sldMk cId="4239077670" sldId="307"/>
            <ac:cxnSpMk id="50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1T04:56:58.056" v="6841" actId="26606"/>
          <ac:cxnSpMkLst>
            <pc:docMk/>
            <pc:sldMk cId="4239077670" sldId="307"/>
            <ac:cxnSpMk id="64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1T05:14:45.407" v="7113" actId="26606"/>
          <ac:cxnSpMkLst>
            <pc:docMk/>
            <pc:sldMk cId="4239077670" sldId="307"/>
            <ac:cxnSpMk id="69" creationId="{740F83A4-FAC4-4867-95A5-BBFD280C7BF5}"/>
          </ac:cxnSpMkLst>
        </pc:cxnChg>
      </pc:sldChg>
      <pc:sldChg chg="addSp delSp modSp new mod setBg setClrOvrMap">
        <pc:chgData name="Zinah Al-jelihawi" userId="d099eacd196f50ed" providerId="LiveId" clId="{262C5F8B-FD8A-4B89-B23A-46C689E22429}" dt="2022-10-21T05:14:02.578" v="7111" actId="26606"/>
        <pc:sldMkLst>
          <pc:docMk/>
          <pc:sldMk cId="3466471354" sldId="308"/>
        </pc:sldMkLst>
        <pc:spChg chg="mod ord">
          <ac:chgData name="Zinah Al-jelihawi" userId="d099eacd196f50ed" providerId="LiveId" clId="{262C5F8B-FD8A-4B89-B23A-46C689E22429}" dt="2022-10-21T05:14:02.578" v="7111" actId="26606"/>
          <ac:spMkLst>
            <pc:docMk/>
            <pc:sldMk cId="3466471354" sldId="308"/>
            <ac:spMk id="2" creationId="{4A8618B5-E8E8-CAA2-A3AD-3B5F186DCB53}"/>
          </ac:spMkLst>
        </pc:spChg>
        <pc:spChg chg="add del">
          <ac:chgData name="Zinah Al-jelihawi" userId="d099eacd196f50ed" providerId="LiveId" clId="{262C5F8B-FD8A-4B89-B23A-46C689E22429}" dt="2022-10-18T09:17:54.367" v="545" actId="26606"/>
          <ac:spMkLst>
            <pc:docMk/>
            <pc:sldMk cId="3466471354" sldId="308"/>
            <ac:spMk id="3" creationId="{CDC89F9A-7E89-85F7-2472-D417E549DD67}"/>
          </ac:spMkLst>
        </pc:spChg>
        <pc:spChg chg="add del mod">
          <ac:chgData name="Zinah Al-jelihawi" userId="d099eacd196f50ed" providerId="LiveId" clId="{262C5F8B-FD8A-4B89-B23A-46C689E22429}" dt="2022-10-21T05:14:02.578" v="7111" actId="26606"/>
          <ac:spMkLst>
            <pc:docMk/>
            <pc:sldMk cId="3466471354" sldId="308"/>
            <ac:spMk id="4" creationId="{985FDFC6-544F-0C6E-9596-DD92D4743CE2}"/>
          </ac:spMkLst>
        </pc:spChg>
        <pc:spChg chg="add del">
          <ac:chgData name="Zinah Al-jelihawi" userId="d099eacd196f50ed" providerId="LiveId" clId="{262C5F8B-FD8A-4B89-B23A-46C689E22429}" dt="2022-10-18T09:15:03.985" v="497" actId="26606"/>
          <ac:spMkLst>
            <pc:docMk/>
            <pc:sldMk cId="3466471354" sldId="308"/>
            <ac:spMk id="6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10:01.184" v="468" actId="26606"/>
          <ac:spMkLst>
            <pc:docMk/>
            <pc:sldMk cId="3466471354" sldId="308"/>
            <ac:spMk id="8" creationId="{3558DB37-9FEE-48A2-8578-ED0401573943}"/>
          </ac:spMkLst>
        </pc:spChg>
        <pc:spChg chg="add del">
          <ac:chgData name="Zinah Al-jelihawi" userId="d099eacd196f50ed" providerId="LiveId" clId="{262C5F8B-FD8A-4B89-B23A-46C689E22429}" dt="2022-10-18T09:09:59.716" v="466" actId="26606"/>
          <ac:spMkLst>
            <pc:docMk/>
            <pc:sldMk cId="3466471354" sldId="308"/>
            <ac:spMk id="9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10:01.184" v="468" actId="26606"/>
          <ac:spMkLst>
            <pc:docMk/>
            <pc:sldMk cId="3466471354" sldId="308"/>
            <ac:spMk id="10" creationId="{5F7FCCA6-00E2-4F74-A105-0D769872F243}"/>
          </ac:spMkLst>
        </pc:spChg>
        <pc:spChg chg="add del">
          <ac:chgData name="Zinah Al-jelihawi" userId="d099eacd196f50ed" providerId="LiveId" clId="{262C5F8B-FD8A-4B89-B23A-46C689E22429}" dt="2022-10-18T09:15:03.985" v="497" actId="26606"/>
          <ac:spMkLst>
            <pc:docMk/>
            <pc:sldMk cId="3466471354" sldId="308"/>
            <ac:spMk id="12" creationId="{0671A8AE-40A1-4631-A6B8-581AFF065482}"/>
          </ac:spMkLst>
        </pc:spChg>
        <pc:spChg chg="add del">
          <ac:chgData name="Zinah Al-jelihawi" userId="d099eacd196f50ed" providerId="LiveId" clId="{262C5F8B-FD8A-4B89-B23A-46C689E22429}" dt="2022-10-18T09:09:59.716" v="466" actId="26606"/>
          <ac:spMkLst>
            <pc:docMk/>
            <pc:sldMk cId="3466471354" sldId="308"/>
            <ac:spMk id="13" creationId="{DFD57664-637D-40CA-83F2-B729A932BD31}"/>
          </ac:spMkLst>
        </pc:spChg>
        <pc:spChg chg="add del">
          <ac:chgData name="Zinah Al-jelihawi" userId="d099eacd196f50ed" providerId="LiveId" clId="{262C5F8B-FD8A-4B89-B23A-46C689E22429}" dt="2022-10-18T09:15:03.985" v="497" actId="26606"/>
          <ac:spMkLst>
            <pc:docMk/>
            <pc:sldMk cId="3466471354" sldId="308"/>
            <ac:spMk id="16" creationId="{A44CD100-6267-4E62-AA64-2182A3A6A1C0}"/>
          </ac:spMkLst>
        </pc:spChg>
        <pc:spChg chg="add del">
          <ac:chgData name="Zinah Al-jelihawi" userId="d099eacd196f50ed" providerId="LiveId" clId="{262C5F8B-FD8A-4B89-B23A-46C689E22429}" dt="2022-10-18T09:10:01.184" v="468" actId="26606"/>
          <ac:spMkLst>
            <pc:docMk/>
            <pc:sldMk cId="3466471354" sldId="308"/>
            <ac:spMk id="17" creationId="{CDC89F9A-7E89-85F7-2472-D417E549DD67}"/>
          </ac:spMkLst>
        </pc:spChg>
        <pc:spChg chg="add del">
          <ac:chgData name="Zinah Al-jelihawi" userId="d099eacd196f50ed" providerId="LiveId" clId="{262C5F8B-FD8A-4B89-B23A-46C689E22429}" dt="2022-10-20T07:03:23.441" v="1131" actId="26606"/>
          <ac:spMkLst>
            <pc:docMk/>
            <pc:sldMk cId="3466471354" sldId="308"/>
            <ac:spMk id="18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12:18.429" v="470" actId="26606"/>
          <ac:spMkLst>
            <pc:docMk/>
            <pc:sldMk cId="3466471354" sldId="308"/>
            <ac:spMk id="19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12:18.429" v="470" actId="26606"/>
          <ac:spMkLst>
            <pc:docMk/>
            <pc:sldMk cId="3466471354" sldId="308"/>
            <ac:spMk id="22" creationId="{D5B012D8-7F27-4758-9AC6-C889B154BD73}"/>
          </ac:spMkLst>
        </pc:spChg>
        <pc:spChg chg="add del">
          <ac:chgData name="Zinah Al-jelihawi" userId="d099eacd196f50ed" providerId="LiveId" clId="{262C5F8B-FD8A-4B89-B23A-46C689E22429}" dt="2022-10-18T09:12:18.429" v="470" actId="26606"/>
          <ac:spMkLst>
            <pc:docMk/>
            <pc:sldMk cId="3466471354" sldId="308"/>
            <ac:spMk id="23" creationId="{4063B759-00FC-46D1-9898-8E8625268FAF}"/>
          </ac:spMkLst>
        </pc:spChg>
        <pc:spChg chg="add del">
          <ac:chgData name="Zinah Al-jelihawi" userId="d099eacd196f50ed" providerId="LiveId" clId="{262C5F8B-FD8A-4B89-B23A-46C689E22429}" dt="2022-10-18T09:12:27.382" v="472" actId="26606"/>
          <ac:spMkLst>
            <pc:docMk/>
            <pc:sldMk cId="3466471354" sldId="308"/>
            <ac:spMk id="25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12:27.382" v="472" actId="26606"/>
          <ac:spMkLst>
            <pc:docMk/>
            <pc:sldMk cId="3466471354" sldId="308"/>
            <ac:spMk id="27" creationId="{F1314C34-F582-4EEF-86CE-F88761E52434}"/>
          </ac:spMkLst>
        </pc:spChg>
        <pc:spChg chg="add del">
          <ac:chgData name="Zinah Al-jelihawi" userId="d099eacd196f50ed" providerId="LiveId" clId="{262C5F8B-FD8A-4B89-B23A-46C689E22429}" dt="2022-10-18T09:12:27.382" v="472" actId="26606"/>
          <ac:spMkLst>
            <pc:docMk/>
            <pc:sldMk cId="3466471354" sldId="308"/>
            <ac:spMk id="29" creationId="{7319A1DD-F557-4EC6-8A8C-F7617B4CD678}"/>
          </ac:spMkLst>
        </pc:spChg>
        <pc:spChg chg="add del">
          <ac:chgData name="Zinah Al-jelihawi" userId="d099eacd196f50ed" providerId="LiveId" clId="{262C5F8B-FD8A-4B89-B23A-46C689E22429}" dt="2022-10-18T09:12:27.382" v="472" actId="26606"/>
          <ac:spMkLst>
            <pc:docMk/>
            <pc:sldMk cId="3466471354" sldId="308"/>
            <ac:spMk id="31" creationId="{C390A367-0330-4E03-9D5F-40308A7975C8}"/>
          </ac:spMkLst>
        </pc:spChg>
        <pc:spChg chg="add del">
          <ac:chgData name="Zinah Al-jelihawi" userId="d099eacd196f50ed" providerId="LiveId" clId="{262C5F8B-FD8A-4B89-B23A-46C689E22429}" dt="2022-10-20T07:03:23.441" v="1131" actId="26606"/>
          <ac:spMkLst>
            <pc:docMk/>
            <pc:sldMk cId="3466471354" sldId="308"/>
            <ac:spMk id="32" creationId="{0AF4F2BA-3C03-4E2C-8ABC-0949B61B3C5E}"/>
          </ac:spMkLst>
        </pc:spChg>
        <pc:spChg chg="add del">
          <ac:chgData name="Zinah Al-jelihawi" userId="d099eacd196f50ed" providerId="LiveId" clId="{262C5F8B-FD8A-4B89-B23A-46C689E22429}" dt="2022-10-18T09:13:09.738" v="474" actId="26606"/>
          <ac:spMkLst>
            <pc:docMk/>
            <pc:sldMk cId="3466471354" sldId="308"/>
            <ac:spMk id="33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9:13:09.738" v="474" actId="26606"/>
          <ac:spMkLst>
            <pc:docMk/>
            <pc:sldMk cId="3466471354" sldId="308"/>
            <ac:spMk id="35" creationId="{2FDF0794-1B86-42B2-B8C7-F60123E638ED}"/>
          </ac:spMkLst>
        </pc:spChg>
        <pc:spChg chg="add del">
          <ac:chgData name="Zinah Al-jelihawi" userId="d099eacd196f50ed" providerId="LiveId" clId="{262C5F8B-FD8A-4B89-B23A-46C689E22429}" dt="2022-10-18T09:13:09.738" v="474" actId="26606"/>
          <ac:spMkLst>
            <pc:docMk/>
            <pc:sldMk cId="3466471354" sldId="308"/>
            <ac:spMk id="37" creationId="{EEFC1EB0-DB92-4E98-B3A9-0CD6FA5A8B62}"/>
          </ac:spMkLst>
        </pc:spChg>
        <pc:spChg chg="add del">
          <ac:chgData name="Zinah Al-jelihawi" userId="d099eacd196f50ed" providerId="LiveId" clId="{262C5F8B-FD8A-4B89-B23A-46C689E22429}" dt="2022-10-20T07:03:23.441" v="1131" actId="26606"/>
          <ac:spMkLst>
            <pc:docMk/>
            <pc:sldMk cId="3466471354" sldId="308"/>
            <ac:spMk id="40" creationId="{4B986F88-1433-4AF7-AF71-41A89DC93F15}"/>
          </ac:spMkLst>
        </pc:spChg>
        <pc:spChg chg="add del">
          <ac:chgData name="Zinah Al-jelihawi" userId="d099eacd196f50ed" providerId="LiveId" clId="{262C5F8B-FD8A-4B89-B23A-46C689E22429}" dt="2022-10-20T07:03:23.441" v="1131" actId="26606"/>
          <ac:spMkLst>
            <pc:docMk/>
            <pc:sldMk cId="3466471354" sldId="308"/>
            <ac:spMk id="42" creationId="{A44FFD5D-B985-4624-BBCD-50AD2E1686B4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3466471354" sldId="308"/>
            <ac:spMk id="43" creationId="{EFE0C419-3F7F-0EFD-8C93-AF77307295A6}"/>
          </ac:spMkLst>
        </pc:spChg>
        <pc:spChg chg="del">
          <ac:chgData name="Zinah Al-jelihawi" userId="d099eacd196f50ed" providerId="LiveId" clId="{262C5F8B-FD8A-4B89-B23A-46C689E22429}" dt="2022-10-20T11:18:44.068" v="6152"/>
          <ac:spMkLst>
            <pc:docMk/>
            <pc:sldMk cId="3466471354" sldId="308"/>
            <ac:spMk id="44" creationId="{595232A8-F7DB-CD4D-A93F-D586772D7A05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3466471354" sldId="308"/>
            <ac:spMk id="45" creationId="{A02D96F2-DB16-204A-7ABA-3E16AA038DD1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3466471354" sldId="308"/>
            <ac:spMk id="46" creationId="{AC3F209D-E750-B409-25B9-EAFA88F009B8}"/>
          </ac:spMkLst>
        </pc:spChg>
        <pc:spChg chg="add del">
          <ac:chgData name="Zinah Al-jelihawi" userId="d099eacd196f50ed" providerId="LiveId" clId="{262C5F8B-FD8A-4B89-B23A-46C689E22429}" dt="2022-10-20T10:48:34.049" v="5092" actId="26606"/>
          <ac:spMkLst>
            <pc:docMk/>
            <pc:sldMk cId="3466471354" sldId="308"/>
            <ac:spMk id="47" creationId="{67B74F2B-9534-4540-96B0-5C8E958B940F}"/>
          </ac:spMkLst>
        </pc:spChg>
        <pc:spChg chg="del">
          <ac:chgData name="Zinah Al-jelihawi" userId="d099eacd196f50ed" providerId="LiveId" clId="{262C5F8B-FD8A-4B89-B23A-46C689E22429}" dt="2022-10-20T11:21:12.446" v="6168" actId="21"/>
          <ac:spMkLst>
            <pc:docMk/>
            <pc:sldMk cId="3466471354" sldId="308"/>
            <ac:spMk id="48" creationId="{871E7631-6FB0-4448-0247-4ABC41412F67}"/>
          </ac:spMkLst>
        </pc:spChg>
        <pc:spChg chg="mod">
          <ac:chgData name="Zinah Al-jelihawi" userId="d099eacd196f50ed" providerId="LiveId" clId="{262C5F8B-FD8A-4B89-B23A-46C689E22429}" dt="2022-10-21T05:13:03.636" v="7104" actId="26606"/>
          <ac:spMkLst>
            <pc:docMk/>
            <pc:sldMk cId="3466471354" sldId="308"/>
            <ac:spMk id="50" creationId="{C4A0FC00-8BAC-29EE-2248-F4FF802017D9}"/>
          </ac:spMkLst>
        </pc:spChg>
        <pc:spChg chg="add del">
          <ac:chgData name="Zinah Al-jelihawi" userId="d099eacd196f50ed" providerId="LiveId" clId="{262C5F8B-FD8A-4B89-B23A-46C689E22429}" dt="2022-10-20T10:48:34.049" v="5092" actId="26606"/>
          <ac:spMkLst>
            <pc:docMk/>
            <pc:sldMk cId="3466471354" sldId="308"/>
            <ac:spMk id="51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5:13:03.636" v="7104" actId="26606"/>
          <ac:spMkLst>
            <pc:docMk/>
            <pc:sldMk cId="3466471354" sldId="308"/>
            <ac:spMk id="54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02.916" v="5061" actId="26606"/>
          <ac:spMkLst>
            <pc:docMk/>
            <pc:sldMk cId="3466471354" sldId="308"/>
            <ac:spMk id="56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1T05:13:03.636" v="7104" actId="26606"/>
          <ac:spMkLst>
            <pc:docMk/>
            <pc:sldMk cId="3466471354" sldId="308"/>
            <ac:spMk id="57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5:12:16.051" v="7087" actId="26606"/>
          <ac:spMkLst>
            <pc:docMk/>
            <pc:sldMk cId="3466471354" sldId="308"/>
            <ac:spMk id="5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02.916" v="5061" actId="26606"/>
          <ac:spMkLst>
            <pc:docMk/>
            <pc:sldMk cId="3466471354" sldId="308"/>
            <ac:spMk id="60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47:03.961" v="5063" actId="26606"/>
          <ac:spMkLst>
            <pc:docMk/>
            <pc:sldMk cId="3466471354" sldId="308"/>
            <ac:spMk id="62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0T10:47:03.961" v="5063" actId="26606"/>
          <ac:spMkLst>
            <pc:docMk/>
            <pc:sldMk cId="3466471354" sldId="308"/>
            <ac:spMk id="64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1T05:12:16.051" v="7087" actId="26606"/>
          <ac:spMkLst>
            <pc:docMk/>
            <pc:sldMk cId="3466471354" sldId="308"/>
            <ac:spMk id="65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47:07.170" v="5065" actId="26606"/>
          <ac:spMkLst>
            <pc:docMk/>
            <pc:sldMk cId="3466471354" sldId="308"/>
            <ac:spMk id="66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07.170" v="5065" actId="26606"/>
          <ac:spMkLst>
            <pc:docMk/>
            <pc:sldMk cId="3466471354" sldId="308"/>
            <ac:spMk id="68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5:12:17.706" v="7089" actId="26606"/>
          <ac:spMkLst>
            <pc:docMk/>
            <pc:sldMk cId="3466471354" sldId="308"/>
            <ac:spMk id="6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17.065" v="5067" actId="26606"/>
          <ac:spMkLst>
            <pc:docMk/>
            <pc:sldMk cId="3466471354" sldId="308"/>
            <ac:spMk id="70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10:47:17.065" v="5067" actId="26606"/>
          <ac:spMkLst>
            <pc:docMk/>
            <pc:sldMk cId="3466471354" sldId="308"/>
            <ac:spMk id="72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10:47:20.787" v="5069" actId="26606"/>
          <ac:spMkLst>
            <pc:docMk/>
            <pc:sldMk cId="3466471354" sldId="308"/>
            <ac:spMk id="74" creationId="{13BCCAE5-A35B-4B66-A4A7-E23C34A403A4}"/>
          </ac:spMkLst>
        </pc:spChg>
        <pc:spChg chg="add del">
          <ac:chgData name="Zinah Al-jelihawi" userId="d099eacd196f50ed" providerId="LiveId" clId="{262C5F8B-FD8A-4B89-B23A-46C689E22429}" dt="2022-10-20T10:47:20.787" v="5069" actId="26606"/>
          <ac:spMkLst>
            <pc:docMk/>
            <pc:sldMk cId="3466471354" sldId="308"/>
            <ac:spMk id="76" creationId="{0B2EDFE5-9478-4774-9D3D-FEC7DC7082EF}"/>
          </ac:spMkLst>
        </pc:spChg>
        <pc:spChg chg="add del">
          <ac:chgData name="Zinah Al-jelihawi" userId="d099eacd196f50ed" providerId="LiveId" clId="{262C5F8B-FD8A-4B89-B23A-46C689E22429}" dt="2022-10-21T05:12:20.547" v="7091" actId="26606"/>
          <ac:spMkLst>
            <pc:docMk/>
            <pc:sldMk cId="3466471354" sldId="308"/>
            <ac:spMk id="77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21.995" v="5071" actId="26606"/>
          <ac:spMkLst>
            <pc:docMk/>
            <pc:sldMk cId="3466471354" sldId="308"/>
            <ac:spMk id="78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21.995" v="5071" actId="26606"/>
          <ac:spMkLst>
            <pc:docMk/>
            <pc:sldMk cId="3466471354" sldId="308"/>
            <ac:spMk id="80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47:31.734" v="5073" actId="26606"/>
          <ac:spMkLst>
            <pc:docMk/>
            <pc:sldMk cId="3466471354" sldId="308"/>
            <ac:spMk id="82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31.734" v="5073" actId="26606"/>
          <ac:spMkLst>
            <pc:docMk/>
            <pc:sldMk cId="3466471354" sldId="308"/>
            <ac:spMk id="84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5:12:20.547" v="7091" actId="26606"/>
          <ac:spMkLst>
            <pc:docMk/>
            <pc:sldMk cId="3466471354" sldId="308"/>
            <ac:spMk id="86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48:28.774" v="5091" actId="26606"/>
          <ac:spMkLst>
            <pc:docMk/>
            <pc:sldMk cId="3466471354" sldId="308"/>
            <ac:spMk id="87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8:28.774" v="5091" actId="26606"/>
          <ac:spMkLst>
            <pc:docMk/>
            <pc:sldMk cId="3466471354" sldId="308"/>
            <ac:spMk id="89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5:12:22.056" v="7093" actId="26606"/>
          <ac:spMkLst>
            <pc:docMk/>
            <pc:sldMk cId="3466471354" sldId="308"/>
            <ac:spMk id="91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21T05:12:31.877" v="7095" actId="26606"/>
          <ac:spMkLst>
            <pc:docMk/>
            <pc:sldMk cId="3466471354" sldId="308"/>
            <ac:spMk id="94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54.147" v="5076" actId="26606"/>
          <ac:spMkLst>
            <pc:docMk/>
            <pc:sldMk cId="3466471354" sldId="308"/>
            <ac:spMk id="95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1T05:12:31.877" v="7095" actId="26606"/>
          <ac:spMkLst>
            <pc:docMk/>
            <pc:sldMk cId="3466471354" sldId="308"/>
            <ac:spMk id="98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47:54.147" v="5076" actId="26606"/>
          <ac:spMkLst>
            <pc:docMk/>
            <pc:sldMk cId="3466471354" sldId="308"/>
            <ac:spMk id="99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5:12:36.584" v="7097" actId="26606"/>
          <ac:spMkLst>
            <pc:docMk/>
            <pc:sldMk cId="3466471354" sldId="308"/>
            <ac:spMk id="100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55.312" v="5078" actId="26606"/>
          <ac:spMkLst>
            <pc:docMk/>
            <pc:sldMk cId="3466471354" sldId="308"/>
            <ac:spMk id="101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7:55.312" v="5078" actId="26606"/>
          <ac:spMkLst>
            <pc:docMk/>
            <pc:sldMk cId="3466471354" sldId="308"/>
            <ac:spMk id="103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47:57.317" v="5080" actId="26606"/>
          <ac:spMkLst>
            <pc:docMk/>
            <pc:sldMk cId="3466471354" sldId="308"/>
            <ac:spMk id="105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21T05:12:36.584" v="7097" actId="26606"/>
          <ac:spMkLst>
            <pc:docMk/>
            <pc:sldMk cId="3466471354" sldId="308"/>
            <ac:spMk id="107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48:00.161" v="5082" actId="26606"/>
          <ac:spMkLst>
            <pc:docMk/>
            <pc:sldMk cId="3466471354" sldId="308"/>
            <ac:spMk id="108" creationId="{13BCCAE5-A35B-4B66-A4A7-E23C34A403A4}"/>
          </ac:spMkLst>
        </pc:spChg>
        <pc:spChg chg="add del">
          <ac:chgData name="Zinah Al-jelihawi" userId="d099eacd196f50ed" providerId="LiveId" clId="{262C5F8B-FD8A-4B89-B23A-46C689E22429}" dt="2022-10-20T10:48:00.161" v="5082" actId="26606"/>
          <ac:spMkLst>
            <pc:docMk/>
            <pc:sldMk cId="3466471354" sldId="308"/>
            <ac:spMk id="110" creationId="{0B2EDFE5-9478-4774-9D3D-FEC7DC7082EF}"/>
          </ac:spMkLst>
        </pc:spChg>
        <pc:spChg chg="add del">
          <ac:chgData name="Zinah Al-jelihawi" userId="d099eacd196f50ed" providerId="LiveId" clId="{262C5F8B-FD8A-4B89-B23A-46C689E22429}" dt="2022-10-20T10:48:03.194" v="5084" actId="26606"/>
          <ac:spMkLst>
            <pc:docMk/>
            <pc:sldMk cId="3466471354" sldId="308"/>
            <ac:spMk id="112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21T05:12:39.215" v="7099" actId="26606"/>
          <ac:spMkLst>
            <pc:docMk/>
            <pc:sldMk cId="3466471354" sldId="308"/>
            <ac:spMk id="114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8:10.880" v="5086" actId="26606"/>
          <ac:spMkLst>
            <pc:docMk/>
            <pc:sldMk cId="3466471354" sldId="308"/>
            <ac:spMk id="115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8:10.880" v="5086" actId="26606"/>
          <ac:spMkLst>
            <pc:docMk/>
            <pc:sldMk cId="3466471354" sldId="308"/>
            <ac:spMk id="117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48:16.027" v="5088" actId="26606"/>
          <ac:spMkLst>
            <pc:docMk/>
            <pc:sldMk cId="3466471354" sldId="308"/>
            <ac:spMk id="11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48:16.027" v="5088" actId="26606"/>
          <ac:spMkLst>
            <pc:docMk/>
            <pc:sldMk cId="3466471354" sldId="308"/>
            <ac:spMk id="121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1T05:12:39.215" v="7099" actId="26606"/>
          <ac:spMkLst>
            <pc:docMk/>
            <pc:sldMk cId="3466471354" sldId="308"/>
            <ac:spMk id="122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48:27.900" v="5090" actId="26606"/>
          <ac:spMkLst>
            <pc:docMk/>
            <pc:sldMk cId="3466471354" sldId="308"/>
            <ac:spMk id="123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10:48:27.900" v="5090" actId="26606"/>
          <ac:spMkLst>
            <pc:docMk/>
            <pc:sldMk cId="3466471354" sldId="308"/>
            <ac:spMk id="125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1T05:13:03.605" v="7103" actId="26606"/>
          <ac:spMkLst>
            <pc:docMk/>
            <pc:sldMk cId="3466471354" sldId="308"/>
            <ac:spMk id="127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1T05:13:03.605" v="7103" actId="26606"/>
          <ac:spMkLst>
            <pc:docMk/>
            <pc:sldMk cId="3466471354" sldId="308"/>
            <ac:spMk id="129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1T05:14:02.578" v="7111" actId="26606"/>
          <ac:spMkLst>
            <pc:docMk/>
            <pc:sldMk cId="3466471354" sldId="308"/>
            <ac:spMk id="131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1T05:14:02.578" v="7111" actId="26606"/>
          <ac:spMkLst>
            <pc:docMk/>
            <pc:sldMk cId="3466471354" sldId="308"/>
            <ac:spMk id="132" creationId="{5A5CD42F-AE21-4AA7-BD72-1BB06E7DB765}"/>
          </ac:spMkLst>
        </pc:spChg>
        <pc:spChg chg="add del">
          <ac:chgData name="Zinah Al-jelihawi" userId="d099eacd196f50ed" providerId="LiveId" clId="{262C5F8B-FD8A-4B89-B23A-46C689E22429}" dt="2022-10-21T05:14:02.578" v="7111" actId="26606"/>
          <ac:spMkLst>
            <pc:docMk/>
            <pc:sldMk cId="3466471354" sldId="308"/>
            <ac:spMk id="134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1T05:14:02.578" v="7110" actId="26606"/>
          <ac:spMkLst>
            <pc:docMk/>
            <pc:sldMk cId="3466471354" sldId="308"/>
            <ac:spMk id="137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1T05:13:44.498" v="7106" actId="26606"/>
          <ac:spMkLst>
            <pc:docMk/>
            <pc:sldMk cId="3466471354" sldId="308"/>
            <ac:spMk id="139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1T05:14:02.578" v="7110" actId="26606"/>
          <ac:spMkLst>
            <pc:docMk/>
            <pc:sldMk cId="3466471354" sldId="308"/>
            <ac:spMk id="140" creationId="{811CBAFA-D7E0-40A7-BB94-2C05304B407B}"/>
          </ac:spMkLst>
        </pc:spChg>
        <pc:spChg chg="add">
          <ac:chgData name="Zinah Al-jelihawi" userId="d099eacd196f50ed" providerId="LiveId" clId="{262C5F8B-FD8A-4B89-B23A-46C689E22429}" dt="2022-10-21T05:14:02.578" v="7111" actId="26606"/>
          <ac:spMkLst>
            <pc:docMk/>
            <pc:sldMk cId="3466471354" sldId="308"/>
            <ac:spMk id="142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1T05:13:44.498" v="7106" actId="26606"/>
          <ac:spMkLst>
            <pc:docMk/>
            <pc:sldMk cId="3466471354" sldId="308"/>
            <ac:spMk id="143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1T05:13:50.032" v="7108" actId="26606"/>
          <ac:spMkLst>
            <pc:docMk/>
            <pc:sldMk cId="3466471354" sldId="308"/>
            <ac:spMk id="145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1T05:13:50.032" v="7108" actId="26606"/>
          <ac:spMkLst>
            <pc:docMk/>
            <pc:sldMk cId="3466471354" sldId="308"/>
            <ac:spMk id="146" creationId="{5A5CD42F-AE21-4AA7-BD72-1BB06E7DB765}"/>
          </ac:spMkLst>
        </pc:spChg>
        <pc:spChg chg="add del">
          <ac:chgData name="Zinah Al-jelihawi" userId="d099eacd196f50ed" providerId="LiveId" clId="{262C5F8B-FD8A-4B89-B23A-46C689E22429}" dt="2022-10-21T05:13:50.032" v="7108" actId="26606"/>
          <ac:spMkLst>
            <pc:docMk/>
            <pc:sldMk cId="3466471354" sldId="308"/>
            <ac:spMk id="148" creationId="{82BCDE19-2810-4337-9C49-8589C421767D}"/>
          </ac:spMkLst>
        </pc:spChg>
        <pc:spChg chg="add">
          <ac:chgData name="Zinah Al-jelihawi" userId="d099eacd196f50ed" providerId="LiveId" clId="{262C5F8B-FD8A-4B89-B23A-46C689E22429}" dt="2022-10-21T05:14:02.578" v="7111" actId="26606"/>
          <ac:spMkLst>
            <pc:docMk/>
            <pc:sldMk cId="3466471354" sldId="308"/>
            <ac:spMk id="149" creationId="{82BCDE19-2810-4337-9C49-8589C421767D}"/>
          </ac:spMkLst>
        </pc:spChg>
        <pc:graphicFrameChg chg="add del">
          <ac:chgData name="Zinah Al-jelihawi" userId="d099eacd196f50ed" providerId="LiveId" clId="{262C5F8B-FD8A-4B89-B23A-46C689E22429}" dt="2022-10-20T10:47:21.995" v="5071" actId="26606"/>
          <ac:graphicFrameMkLst>
            <pc:docMk/>
            <pc:sldMk cId="3466471354" sldId="308"/>
            <ac:graphicFrameMk id="53" creationId="{C28FF51F-0676-1FD6-BE3F-8479E7AFEBBB}"/>
          </ac:graphicFrameMkLst>
        </pc:graphicFrameChg>
        <pc:graphicFrameChg chg="add del">
          <ac:chgData name="Zinah Al-jelihawi" userId="d099eacd196f50ed" providerId="LiveId" clId="{262C5F8B-FD8A-4B89-B23A-46C689E22429}" dt="2022-10-20T10:47:31.734" v="5073" actId="26606"/>
          <ac:graphicFrameMkLst>
            <pc:docMk/>
            <pc:sldMk cId="3466471354" sldId="308"/>
            <ac:graphicFrameMk id="85" creationId="{E6D93AA4-4B0F-5920-E6F8-75A21E62F6CB}"/>
          </ac:graphicFrameMkLst>
        </pc:graphicFrameChg>
        <pc:graphicFrameChg chg="add del mod modGraphic">
          <ac:chgData name="Zinah Al-jelihawi" userId="d099eacd196f50ed" providerId="LiveId" clId="{262C5F8B-FD8A-4B89-B23A-46C689E22429}" dt="2022-10-20T10:48:28.774" v="5091" actId="26606"/>
          <ac:graphicFrameMkLst>
            <pc:docMk/>
            <pc:sldMk cId="3466471354" sldId="308"/>
            <ac:graphicFrameMk id="90" creationId="{D77473B7-8EBF-D069-0274-B130A6E60B08}"/>
          </ac:graphicFrameMkLst>
        </pc:graphicFrameChg>
        <pc:graphicFrameChg chg="add del">
          <ac:chgData name="Zinah Al-jelihawi" userId="d099eacd196f50ed" providerId="LiveId" clId="{262C5F8B-FD8A-4B89-B23A-46C689E22429}" dt="2022-10-21T05:12:44.604" v="7101" actId="26606"/>
          <ac:graphicFrameMkLst>
            <pc:docMk/>
            <pc:sldMk cId="3466471354" sldId="308"/>
            <ac:graphicFrameMk id="93" creationId="{726CDB01-D5C5-F2A4-8CAA-F325075DE135}"/>
          </ac:graphicFrameMkLst>
        </pc:graphicFrameChg>
        <pc:graphicFrameChg chg="add del">
          <ac:chgData name="Zinah Al-jelihawi" userId="d099eacd196f50ed" providerId="LiveId" clId="{262C5F8B-FD8A-4B89-B23A-46C689E22429}" dt="2022-10-21T05:12:36.584" v="7097" actId="26606"/>
          <ac:graphicFrameMkLst>
            <pc:docMk/>
            <pc:sldMk cId="3466471354" sldId="308"/>
            <ac:graphicFrameMk id="111" creationId="{F0AB57C4-D75A-BA65-05D4-39065E4AF4CB}"/>
          </ac:graphicFrameMkLst>
        </pc:graphicFrameChg>
        <pc:graphicFrameChg chg="add del">
          <ac:chgData name="Zinah Al-jelihawi" userId="d099eacd196f50ed" providerId="LiveId" clId="{262C5F8B-FD8A-4B89-B23A-46C689E22429}" dt="2022-10-21T05:12:39.215" v="7099" actId="26606"/>
          <ac:graphicFrameMkLst>
            <pc:docMk/>
            <pc:sldMk cId="3466471354" sldId="308"/>
            <ac:graphicFrameMk id="126" creationId="{4B6EDAFF-4EBF-8937-6655-0D451D391672}"/>
          </ac:graphicFrameMkLst>
        </pc:graphicFrameChg>
        <pc:graphicFrameChg chg="add del">
          <ac:chgData name="Zinah Al-jelihawi" userId="d099eacd196f50ed" providerId="LiveId" clId="{262C5F8B-FD8A-4B89-B23A-46C689E22429}" dt="2022-10-21T05:13:50.032" v="7108" actId="26606"/>
          <ac:graphicFrameMkLst>
            <pc:docMk/>
            <pc:sldMk cId="3466471354" sldId="308"/>
            <ac:graphicFrameMk id="136" creationId="{AC246498-48B1-D3C4-C9AF-A34359ED8599}"/>
          </ac:graphicFrameMkLst>
        </pc:graphicFrameChg>
        <pc:picChg chg="add del">
          <ac:chgData name="Zinah Al-jelihawi" userId="d099eacd196f50ed" providerId="LiveId" clId="{262C5F8B-FD8A-4B89-B23A-46C689E22429}" dt="2022-10-18T09:09:59.716" v="466" actId="26606"/>
          <ac:picMkLst>
            <pc:docMk/>
            <pc:sldMk cId="3466471354" sldId="308"/>
            <ac:picMk id="5" creationId="{6B87D592-00F2-7E35-1A24-FCDAE15B3C59}"/>
          </ac:picMkLst>
        </pc:picChg>
        <pc:picChg chg="add del">
          <ac:chgData name="Zinah Al-jelihawi" userId="d099eacd196f50ed" providerId="LiveId" clId="{262C5F8B-FD8A-4B89-B23A-46C689E22429}" dt="2022-10-18T09:15:03.985" v="497" actId="26606"/>
          <ac:picMkLst>
            <pc:docMk/>
            <pc:sldMk cId="3466471354" sldId="308"/>
            <ac:picMk id="14" creationId="{8CFAF5D1-8EDF-CC42-4832-1F38BC3FF3BA}"/>
          </ac:picMkLst>
        </pc:picChg>
        <pc:picChg chg="add del">
          <ac:chgData name="Zinah Al-jelihawi" userId="d099eacd196f50ed" providerId="LiveId" clId="{262C5F8B-FD8A-4B89-B23A-46C689E22429}" dt="2022-10-18T09:12:18.429" v="470" actId="26606"/>
          <ac:picMkLst>
            <pc:docMk/>
            <pc:sldMk cId="3466471354" sldId="308"/>
            <ac:picMk id="21" creationId="{AA5594CA-E46F-8F61-2A1E-501C5E857EE4}"/>
          </ac:picMkLst>
        </pc:picChg>
        <pc:picChg chg="add del">
          <ac:chgData name="Zinah Al-jelihawi" userId="d099eacd196f50ed" providerId="LiveId" clId="{262C5F8B-FD8A-4B89-B23A-46C689E22429}" dt="2022-10-18T09:12:27.382" v="472" actId="26606"/>
          <ac:picMkLst>
            <pc:docMk/>
            <pc:sldMk cId="3466471354" sldId="308"/>
            <ac:picMk id="28" creationId="{4307C40F-2781-392D-AC35-186C23A3D052}"/>
          </ac:picMkLst>
        </pc:picChg>
        <pc:picChg chg="add del">
          <ac:chgData name="Zinah Al-jelihawi" userId="d099eacd196f50ed" providerId="LiveId" clId="{262C5F8B-FD8A-4B89-B23A-46C689E22429}" dt="2022-10-18T09:13:09.738" v="474" actId="26606"/>
          <ac:picMkLst>
            <pc:docMk/>
            <pc:sldMk cId="3466471354" sldId="308"/>
            <ac:picMk id="36" creationId="{18E8041E-FD7A-ED82-46DF-0A7D6C96D7B7}"/>
          </ac:picMkLst>
        </pc:picChg>
        <pc:picChg chg="add del mod ord">
          <ac:chgData name="Zinah Al-jelihawi" userId="d099eacd196f50ed" providerId="LiveId" clId="{262C5F8B-FD8A-4B89-B23A-46C689E22429}" dt="2022-10-21T05:14:02.578" v="7111" actId="26606"/>
          <ac:picMkLst>
            <pc:docMk/>
            <pc:sldMk cId="3466471354" sldId="308"/>
            <ac:picMk id="39" creationId="{058CFD07-B660-BF99-7AC9-94CFE1B813E0}"/>
          </ac:picMkLst>
        </pc:picChg>
        <pc:cxnChg chg="add del">
          <ac:chgData name="Zinah Al-jelihawi" userId="d099eacd196f50ed" providerId="LiveId" clId="{262C5F8B-FD8A-4B89-B23A-46C689E22429}" dt="2022-10-18T09:15:03.985" v="497" actId="26606"/>
          <ac:cxnSpMkLst>
            <pc:docMk/>
            <pc:sldMk cId="3466471354" sldId="308"/>
            <ac:cxnSpMk id="7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09:59.716" v="466" actId="26606"/>
          <ac:cxnSpMkLst>
            <pc:docMk/>
            <pc:sldMk cId="3466471354" sldId="308"/>
            <ac:cxnSpMk id="1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09:59.716" v="466" actId="26606"/>
          <ac:cxnSpMkLst>
            <pc:docMk/>
            <pc:sldMk cId="3466471354" sldId="308"/>
            <ac:cxnSpMk id="15" creationId="{D5B557D3-D7B4-404B-84A1-9BD182BE5B06}"/>
          </ac:cxnSpMkLst>
        </pc:cxnChg>
        <pc:cxnChg chg="add del">
          <ac:chgData name="Zinah Al-jelihawi" userId="d099eacd196f50ed" providerId="LiveId" clId="{262C5F8B-FD8A-4B89-B23A-46C689E22429}" dt="2022-10-18T09:12:18.429" v="470" actId="26606"/>
          <ac:cxnSpMkLst>
            <pc:docMk/>
            <pc:sldMk cId="3466471354" sldId="308"/>
            <ac:cxnSpMk id="20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3:23.441" v="1131" actId="26606"/>
          <ac:cxnSpMkLst>
            <pc:docMk/>
            <pc:sldMk cId="3466471354" sldId="308"/>
            <ac:cxnSpMk id="24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12:27.382" v="472" actId="26606"/>
          <ac:cxnSpMkLst>
            <pc:docMk/>
            <pc:sldMk cId="3466471354" sldId="308"/>
            <ac:cxnSpMk id="26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12:27.382" v="472" actId="26606"/>
          <ac:cxnSpMkLst>
            <pc:docMk/>
            <pc:sldMk cId="3466471354" sldId="308"/>
            <ac:cxnSpMk id="30" creationId="{D28A9C89-B313-458F-9C85-515930A51A93}"/>
          </ac:cxnSpMkLst>
        </pc:cxnChg>
        <pc:cxnChg chg="add del">
          <ac:chgData name="Zinah Al-jelihawi" userId="d099eacd196f50ed" providerId="LiveId" clId="{262C5F8B-FD8A-4B89-B23A-46C689E22429}" dt="2022-10-18T09:13:09.738" v="474" actId="26606"/>
          <ac:cxnSpMkLst>
            <pc:docMk/>
            <pc:sldMk cId="3466471354" sldId="308"/>
            <ac:cxnSpMk id="34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9:13:09.738" v="474" actId="26606"/>
          <ac:cxnSpMkLst>
            <pc:docMk/>
            <pc:sldMk cId="3466471354" sldId="308"/>
            <ac:cxnSpMk id="38" creationId="{96D07482-83A3-4451-943C-B46961082957}"/>
          </ac:cxnSpMkLst>
        </pc:cxnChg>
        <pc:cxnChg chg="add del">
          <ac:chgData name="Zinah Al-jelihawi" userId="d099eacd196f50ed" providerId="LiveId" clId="{262C5F8B-FD8A-4B89-B23A-46C689E22429}" dt="2022-10-20T07:03:23.441" v="1131" actId="26606"/>
          <ac:cxnSpMkLst>
            <pc:docMk/>
            <pc:sldMk cId="3466471354" sldId="308"/>
            <ac:cxnSpMk id="41" creationId="{A07787ED-5EDC-4C54-AD87-55B60D0FE397}"/>
          </ac:cxnSpMkLst>
        </pc:cxnChg>
        <pc:cxnChg chg="add del">
          <ac:chgData name="Zinah Al-jelihawi" userId="d099eacd196f50ed" providerId="LiveId" clId="{262C5F8B-FD8A-4B89-B23A-46C689E22429}" dt="2022-10-20T10:48:34.049" v="5092" actId="26606"/>
          <ac:cxnSpMkLst>
            <pc:docMk/>
            <pc:sldMk cId="3466471354" sldId="308"/>
            <ac:cxnSpMk id="49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5:13:03.636" v="7104" actId="26606"/>
          <ac:cxnSpMkLst>
            <pc:docMk/>
            <pc:sldMk cId="3466471354" sldId="308"/>
            <ac:cxnSpMk id="55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7:02.916" v="5061" actId="26606"/>
          <ac:cxnSpMkLst>
            <pc:docMk/>
            <pc:sldMk cId="3466471354" sldId="308"/>
            <ac:cxnSpMk id="58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5:12:16.051" v="7087" actId="26606"/>
          <ac:cxnSpMkLst>
            <pc:docMk/>
            <pc:sldMk cId="3466471354" sldId="308"/>
            <ac:cxnSpMk id="6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7:03.961" v="5063" actId="26606"/>
          <ac:cxnSpMkLst>
            <pc:docMk/>
            <pc:sldMk cId="3466471354" sldId="308"/>
            <ac:cxnSpMk id="63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0T10:47:07.170" v="5065" actId="26606"/>
          <ac:cxnSpMkLst>
            <pc:docMk/>
            <pc:sldMk cId="3466471354" sldId="308"/>
            <ac:cxnSpMk id="67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7:17.065" v="5067" actId="26606"/>
          <ac:cxnSpMkLst>
            <pc:docMk/>
            <pc:sldMk cId="3466471354" sldId="308"/>
            <ac:cxnSpMk id="71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1T05:12:17.706" v="7089" actId="26606"/>
          <ac:cxnSpMkLst>
            <pc:docMk/>
            <pc:sldMk cId="3466471354" sldId="308"/>
            <ac:cxnSpMk id="73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7:20.787" v="5069" actId="26606"/>
          <ac:cxnSpMkLst>
            <pc:docMk/>
            <pc:sldMk cId="3466471354" sldId="308"/>
            <ac:cxnSpMk id="75" creationId="{6987BDFB-DE64-4B56-B44F-45FAE19FA94E}"/>
          </ac:cxnSpMkLst>
        </pc:cxnChg>
        <pc:cxnChg chg="add del">
          <ac:chgData name="Zinah Al-jelihawi" userId="d099eacd196f50ed" providerId="LiveId" clId="{262C5F8B-FD8A-4B89-B23A-46C689E22429}" dt="2022-10-20T10:47:21.995" v="5071" actId="26606"/>
          <ac:cxnSpMkLst>
            <pc:docMk/>
            <pc:sldMk cId="3466471354" sldId="308"/>
            <ac:cxnSpMk id="79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5:12:20.547" v="7091" actId="26606"/>
          <ac:cxnSpMkLst>
            <pc:docMk/>
            <pc:sldMk cId="3466471354" sldId="308"/>
            <ac:cxnSpMk id="8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7:31.734" v="5073" actId="26606"/>
          <ac:cxnSpMkLst>
            <pc:docMk/>
            <pc:sldMk cId="3466471354" sldId="308"/>
            <ac:cxnSpMk id="83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8:28.774" v="5091" actId="26606"/>
          <ac:cxnSpMkLst>
            <pc:docMk/>
            <pc:sldMk cId="3466471354" sldId="308"/>
            <ac:cxnSpMk id="88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5:12:22.056" v="7093" actId="26606"/>
          <ac:cxnSpMkLst>
            <pc:docMk/>
            <pc:sldMk cId="3466471354" sldId="308"/>
            <ac:cxnSpMk id="92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1T05:12:31.877" v="7095" actId="26606"/>
          <ac:cxnSpMkLst>
            <pc:docMk/>
            <pc:sldMk cId="3466471354" sldId="308"/>
            <ac:cxnSpMk id="96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7:54.147" v="5076" actId="26606"/>
          <ac:cxnSpMkLst>
            <pc:docMk/>
            <pc:sldMk cId="3466471354" sldId="308"/>
            <ac:cxnSpMk id="97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7:55.312" v="5078" actId="26606"/>
          <ac:cxnSpMkLst>
            <pc:docMk/>
            <pc:sldMk cId="3466471354" sldId="308"/>
            <ac:cxnSpMk id="102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5:12:36.584" v="7097" actId="26606"/>
          <ac:cxnSpMkLst>
            <pc:docMk/>
            <pc:sldMk cId="3466471354" sldId="308"/>
            <ac:cxnSpMk id="104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7:57.317" v="5080" actId="26606"/>
          <ac:cxnSpMkLst>
            <pc:docMk/>
            <pc:sldMk cId="3466471354" sldId="308"/>
            <ac:cxnSpMk id="106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0T10:48:00.161" v="5082" actId="26606"/>
          <ac:cxnSpMkLst>
            <pc:docMk/>
            <pc:sldMk cId="3466471354" sldId="308"/>
            <ac:cxnSpMk id="109" creationId="{6987BDFB-DE64-4B56-B44F-45FAE19FA94E}"/>
          </ac:cxnSpMkLst>
        </pc:cxnChg>
        <pc:cxnChg chg="add del">
          <ac:chgData name="Zinah Al-jelihawi" userId="d099eacd196f50ed" providerId="LiveId" clId="{262C5F8B-FD8A-4B89-B23A-46C689E22429}" dt="2022-10-20T10:48:03.194" v="5084" actId="26606"/>
          <ac:cxnSpMkLst>
            <pc:docMk/>
            <pc:sldMk cId="3466471354" sldId="308"/>
            <ac:cxnSpMk id="113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0T10:48:10.880" v="5086" actId="26606"/>
          <ac:cxnSpMkLst>
            <pc:docMk/>
            <pc:sldMk cId="3466471354" sldId="308"/>
            <ac:cxnSpMk id="116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5:12:39.215" v="7099" actId="26606"/>
          <ac:cxnSpMkLst>
            <pc:docMk/>
            <pc:sldMk cId="3466471354" sldId="308"/>
            <ac:cxnSpMk id="118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8:16.027" v="5088" actId="26606"/>
          <ac:cxnSpMkLst>
            <pc:docMk/>
            <pc:sldMk cId="3466471354" sldId="308"/>
            <ac:cxnSpMk id="120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48:27.900" v="5090" actId="26606"/>
          <ac:cxnSpMkLst>
            <pc:docMk/>
            <pc:sldMk cId="3466471354" sldId="308"/>
            <ac:cxnSpMk id="124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1T05:13:03.605" v="7103" actId="26606"/>
          <ac:cxnSpMkLst>
            <pc:docMk/>
            <pc:sldMk cId="3466471354" sldId="308"/>
            <ac:cxnSpMk id="128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1T05:14:02.578" v="7111" actId="26606"/>
          <ac:cxnSpMkLst>
            <pc:docMk/>
            <pc:sldMk cId="3466471354" sldId="308"/>
            <ac:cxnSpMk id="133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1T05:14:02.578" v="7110" actId="26606"/>
          <ac:cxnSpMkLst>
            <pc:docMk/>
            <pc:sldMk cId="3466471354" sldId="308"/>
            <ac:cxnSpMk id="138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1T05:13:44.498" v="7106" actId="26606"/>
          <ac:cxnSpMkLst>
            <pc:docMk/>
            <pc:sldMk cId="3466471354" sldId="308"/>
            <ac:cxnSpMk id="141" creationId="{38A34772-9011-42B5-AA63-FD6DEC92EE72}"/>
          </ac:cxnSpMkLst>
        </pc:cxnChg>
        <pc:cxnChg chg="add">
          <ac:chgData name="Zinah Al-jelihawi" userId="d099eacd196f50ed" providerId="LiveId" clId="{262C5F8B-FD8A-4B89-B23A-46C689E22429}" dt="2022-10-21T05:14:02.578" v="7111" actId="26606"/>
          <ac:cxnSpMkLst>
            <pc:docMk/>
            <pc:sldMk cId="3466471354" sldId="308"/>
            <ac:cxnSpMk id="144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1T05:13:50.032" v="7108" actId="26606"/>
          <ac:cxnSpMkLst>
            <pc:docMk/>
            <pc:sldMk cId="3466471354" sldId="308"/>
            <ac:cxnSpMk id="147" creationId="{38A34772-9011-42B5-AA63-FD6DEC92EE72}"/>
          </ac:cxnSpMkLst>
        </pc:cxnChg>
      </pc:sldChg>
      <pc:sldChg chg="addSp delSp modSp new del mod setBg">
        <pc:chgData name="Zinah Al-jelihawi" userId="d099eacd196f50ed" providerId="LiveId" clId="{262C5F8B-FD8A-4B89-B23A-46C689E22429}" dt="2022-10-20T10:19:04.669" v="4482" actId="47"/>
        <pc:sldMkLst>
          <pc:docMk/>
          <pc:sldMk cId="2208122897" sldId="309"/>
        </pc:sldMkLst>
        <pc:spChg chg="mod">
          <ac:chgData name="Zinah Al-jelihawi" userId="d099eacd196f50ed" providerId="LiveId" clId="{262C5F8B-FD8A-4B89-B23A-46C689E22429}" dt="2022-10-20T07:03:30.979" v="1133" actId="26606"/>
          <ac:spMkLst>
            <pc:docMk/>
            <pc:sldMk cId="2208122897" sldId="309"/>
            <ac:spMk id="2" creationId="{A218FAFF-6FCB-6CAF-1F7C-BC367C1626AA}"/>
          </ac:spMkLst>
        </pc:spChg>
        <pc:spChg chg="add del">
          <ac:chgData name="Zinah Al-jelihawi" userId="d099eacd196f50ed" providerId="LiveId" clId="{262C5F8B-FD8A-4B89-B23A-46C689E22429}" dt="2022-10-18T09:17:56.578" v="546" actId="26606"/>
          <ac:spMkLst>
            <pc:docMk/>
            <pc:sldMk cId="2208122897" sldId="309"/>
            <ac:spMk id="3" creationId="{1DE53027-4A2A-77D1-8C66-7F92CFC20BA8}"/>
          </ac:spMkLst>
        </pc:spChg>
        <pc:spChg chg="add mod">
          <ac:chgData name="Zinah Al-jelihawi" userId="d099eacd196f50ed" providerId="LiveId" clId="{262C5F8B-FD8A-4B89-B23A-46C689E22429}" dt="2022-10-20T07:03:30.979" v="1133" actId="26606"/>
          <ac:spMkLst>
            <pc:docMk/>
            <pc:sldMk cId="2208122897" sldId="309"/>
            <ac:spMk id="4" creationId="{195CD329-4640-F10A-3F19-56005A0B8FC9}"/>
          </ac:spMkLst>
        </pc:spChg>
        <pc:spChg chg="add del">
          <ac:chgData name="Zinah Al-jelihawi" userId="d099eacd196f50ed" providerId="LiveId" clId="{262C5F8B-FD8A-4B89-B23A-46C689E22429}" dt="2022-10-20T07:03:30.979" v="1133" actId="26606"/>
          <ac:spMkLst>
            <pc:docMk/>
            <pc:sldMk cId="2208122897" sldId="309"/>
            <ac:spMk id="9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07:03:30.979" v="1133" actId="26606"/>
          <ac:spMkLst>
            <pc:docMk/>
            <pc:sldMk cId="2208122897" sldId="309"/>
            <ac:spMk id="13" creationId="{2FDF0794-1B86-42B2-B8C7-F60123E638ED}"/>
          </ac:spMkLst>
        </pc:spChg>
        <pc:spChg chg="add del">
          <ac:chgData name="Zinah Al-jelihawi" userId="d099eacd196f50ed" providerId="LiveId" clId="{262C5F8B-FD8A-4B89-B23A-46C689E22429}" dt="2022-10-20T07:03:30.979" v="1133" actId="26606"/>
          <ac:spMkLst>
            <pc:docMk/>
            <pc:sldMk cId="2208122897" sldId="309"/>
            <ac:spMk id="15" creationId="{EEFC1EB0-DB92-4E98-B3A9-0CD6FA5A8B62}"/>
          </ac:spMkLst>
        </pc:spChg>
        <pc:spChg chg="add">
          <ac:chgData name="Zinah Al-jelihawi" userId="d099eacd196f50ed" providerId="LiveId" clId="{262C5F8B-FD8A-4B89-B23A-46C689E22429}" dt="2022-10-20T07:03:30.979" v="1133" actId="26606"/>
          <ac:spMkLst>
            <pc:docMk/>
            <pc:sldMk cId="2208122897" sldId="309"/>
            <ac:spMk id="22" creationId="{67B74F2B-9534-4540-96B0-5C8E958B940F}"/>
          </ac:spMkLst>
        </pc:spChg>
        <pc:spChg chg="add">
          <ac:chgData name="Zinah Al-jelihawi" userId="d099eacd196f50ed" providerId="LiveId" clId="{262C5F8B-FD8A-4B89-B23A-46C689E22429}" dt="2022-10-20T07:03:30.979" v="1133" actId="26606"/>
          <ac:spMkLst>
            <pc:docMk/>
            <pc:sldMk cId="2208122897" sldId="309"/>
            <ac:spMk id="26" creationId="{C1B60310-C5C3-46A0-A452-2A0B008434DA}"/>
          </ac:spMkLst>
        </pc:spChg>
        <pc:picChg chg="add del mod ord">
          <ac:chgData name="Zinah Al-jelihawi" userId="d099eacd196f50ed" providerId="LiveId" clId="{262C5F8B-FD8A-4B89-B23A-46C689E22429}" dt="2022-10-20T07:03:30.979" v="1133" actId="26606"/>
          <ac:picMkLst>
            <pc:docMk/>
            <pc:sldMk cId="2208122897" sldId="309"/>
            <ac:picMk id="5" creationId="{F5AF191B-D1EB-1E1A-3D47-100C533DE600}"/>
          </ac:picMkLst>
        </pc:picChg>
        <pc:cxnChg chg="add del">
          <ac:chgData name="Zinah Al-jelihawi" userId="d099eacd196f50ed" providerId="LiveId" clId="{262C5F8B-FD8A-4B89-B23A-46C689E22429}" dt="2022-10-20T07:03:30.979" v="1133" actId="26606"/>
          <ac:cxnSpMkLst>
            <pc:docMk/>
            <pc:sldMk cId="2208122897" sldId="309"/>
            <ac:cxnSpMk id="1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3:30.979" v="1133" actId="26606"/>
          <ac:cxnSpMkLst>
            <pc:docMk/>
            <pc:sldMk cId="2208122897" sldId="309"/>
            <ac:cxnSpMk id="17" creationId="{96D07482-83A3-4451-943C-B46961082957}"/>
          </ac:cxnSpMkLst>
        </pc:cxnChg>
        <pc:cxnChg chg="add">
          <ac:chgData name="Zinah Al-jelihawi" userId="d099eacd196f50ed" providerId="LiveId" clId="{262C5F8B-FD8A-4B89-B23A-46C689E22429}" dt="2022-10-20T07:03:30.979" v="1133" actId="26606"/>
          <ac:cxnSpMkLst>
            <pc:docMk/>
            <pc:sldMk cId="2208122897" sldId="309"/>
            <ac:cxnSpMk id="24" creationId="{33BECB2B-2CFA-412C-880F-C4B60974936F}"/>
          </ac:cxnSpMkLst>
        </pc:cxnChg>
      </pc:sldChg>
      <pc:sldChg chg="addSp delSp modSp new mod setBg setClrOvrMap">
        <pc:chgData name="Zinah Al-jelihawi" userId="d099eacd196f50ed" providerId="LiveId" clId="{262C5F8B-FD8A-4B89-B23A-46C689E22429}" dt="2022-10-20T11:21:30.602" v="6172" actId="21"/>
        <pc:sldMkLst>
          <pc:docMk/>
          <pc:sldMk cId="2414446697" sldId="310"/>
        </pc:sldMkLst>
        <pc:spChg chg="mod ord">
          <ac:chgData name="Zinah Al-jelihawi" userId="d099eacd196f50ed" providerId="LiveId" clId="{262C5F8B-FD8A-4B89-B23A-46C689E22429}" dt="2022-10-20T10:57:37.533" v="5220" actId="26606"/>
          <ac:spMkLst>
            <pc:docMk/>
            <pc:sldMk cId="2414446697" sldId="310"/>
            <ac:spMk id="2" creationId="{A806F5C8-55F1-12F1-C16E-9CD0D51900D0}"/>
          </ac:spMkLst>
        </pc:spChg>
        <pc:spChg chg="add del mod">
          <ac:chgData name="Zinah Al-jelihawi" userId="d099eacd196f50ed" providerId="LiveId" clId="{262C5F8B-FD8A-4B89-B23A-46C689E22429}" dt="2022-10-20T07:02:17.766" v="1118" actId="26606"/>
          <ac:spMkLst>
            <pc:docMk/>
            <pc:sldMk cId="2414446697" sldId="310"/>
            <ac:spMk id="3" creationId="{3BBDDB4A-78DA-5E9B-AF3D-27414E93FBB2}"/>
          </ac:spMkLst>
        </pc:spChg>
        <pc:spChg chg="add del mod">
          <ac:chgData name="Zinah Al-jelihawi" userId="d099eacd196f50ed" providerId="LiveId" clId="{262C5F8B-FD8A-4B89-B23A-46C689E22429}" dt="2022-10-20T07:02:17.766" v="1118" actId="26606"/>
          <ac:spMkLst>
            <pc:docMk/>
            <pc:sldMk cId="2414446697" sldId="310"/>
            <ac:spMk id="4" creationId="{3A3188A4-5A57-5166-8F17-1E18F2D8A0AF}"/>
          </ac:spMkLst>
        </pc:spChg>
        <pc:spChg chg="add del">
          <ac:chgData name="Zinah Al-jelihawi" userId="d099eacd196f50ed" providerId="LiveId" clId="{262C5F8B-FD8A-4B89-B23A-46C689E22429}" dt="2022-10-18T08:56:19.134" v="409" actId="26606"/>
          <ac:spMkLst>
            <pc:docMk/>
            <pc:sldMk cId="2414446697" sldId="310"/>
            <ac:spMk id="6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8:56:19.134" v="409" actId="26606"/>
          <ac:spMkLst>
            <pc:docMk/>
            <pc:sldMk cId="2414446697" sldId="310"/>
            <ac:spMk id="8" creationId="{0AF4F2BA-3C03-4E2C-8ABC-0949B61B3C5E}"/>
          </ac:spMkLst>
        </pc:spChg>
        <pc:spChg chg="add del">
          <ac:chgData name="Zinah Al-jelihawi" userId="d099eacd196f50ed" providerId="LiveId" clId="{262C5F8B-FD8A-4B89-B23A-46C689E22429}" dt="2022-10-18T08:54:53.982" v="346" actId="26606"/>
          <ac:spMkLst>
            <pc:docMk/>
            <pc:sldMk cId="2414446697" sldId="310"/>
            <ac:spMk id="9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8:54:53.982" v="346" actId="26606"/>
          <ac:spMkLst>
            <pc:docMk/>
            <pc:sldMk cId="2414446697" sldId="310"/>
            <ac:spMk id="13" creationId="{D5B012D8-7F27-4758-9AC6-C889B154BD73}"/>
          </ac:spMkLst>
        </pc:spChg>
        <pc:spChg chg="add del">
          <ac:chgData name="Zinah Al-jelihawi" userId="d099eacd196f50ed" providerId="LiveId" clId="{262C5F8B-FD8A-4B89-B23A-46C689E22429}" dt="2022-10-18T08:56:19.134" v="409" actId="26606"/>
          <ac:spMkLst>
            <pc:docMk/>
            <pc:sldMk cId="2414446697" sldId="310"/>
            <ac:spMk id="14" creationId="{B40A8CA7-7D5A-43B0-A1A0-B558ECA9EED1}"/>
          </ac:spMkLst>
        </pc:spChg>
        <pc:spChg chg="add del">
          <ac:chgData name="Zinah Al-jelihawi" userId="d099eacd196f50ed" providerId="LiveId" clId="{262C5F8B-FD8A-4B89-B23A-46C689E22429}" dt="2022-10-18T08:54:53.982" v="346" actId="26606"/>
          <ac:spMkLst>
            <pc:docMk/>
            <pc:sldMk cId="2414446697" sldId="310"/>
            <ac:spMk id="15" creationId="{4063B759-00FC-46D1-9898-8E8625268FAF}"/>
          </ac:spMkLst>
        </pc:spChg>
        <pc:spChg chg="add del">
          <ac:chgData name="Zinah Al-jelihawi" userId="d099eacd196f50ed" providerId="LiveId" clId="{262C5F8B-FD8A-4B89-B23A-46C689E22429}" dt="2022-10-18T08:56:30.042" v="411" actId="26606"/>
          <ac:spMkLst>
            <pc:docMk/>
            <pc:sldMk cId="2414446697" sldId="310"/>
            <ac:spMk id="16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8:54:56.970" v="348" actId="26606"/>
          <ac:spMkLst>
            <pc:docMk/>
            <pc:sldMk cId="2414446697" sldId="310"/>
            <ac:spMk id="17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8:54:56.970" v="348" actId="26606"/>
          <ac:spMkLst>
            <pc:docMk/>
            <pc:sldMk cId="2414446697" sldId="310"/>
            <ac:spMk id="19" creationId="{6482F060-A4AF-4E0B-B364-7C6BA4AE9C03}"/>
          </ac:spMkLst>
        </pc:spChg>
        <pc:spChg chg="add del">
          <ac:chgData name="Zinah Al-jelihawi" userId="d099eacd196f50ed" providerId="LiveId" clId="{262C5F8B-FD8A-4B89-B23A-46C689E22429}" dt="2022-10-18T08:55:01.702" v="350" actId="26606"/>
          <ac:spMkLst>
            <pc:docMk/>
            <pc:sldMk cId="2414446697" sldId="310"/>
            <ac:spMk id="23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8:55:01.702" v="350" actId="26606"/>
          <ac:spMkLst>
            <pc:docMk/>
            <pc:sldMk cId="2414446697" sldId="310"/>
            <ac:spMk id="25" creationId="{0671A8AE-40A1-4631-A6B8-581AFF065482}"/>
          </ac:spMkLst>
        </pc:spChg>
        <pc:spChg chg="add del">
          <ac:chgData name="Zinah Al-jelihawi" userId="d099eacd196f50ed" providerId="LiveId" clId="{262C5F8B-FD8A-4B89-B23A-46C689E22429}" dt="2022-10-18T08:55:01.702" v="350" actId="26606"/>
          <ac:spMkLst>
            <pc:docMk/>
            <pc:sldMk cId="2414446697" sldId="310"/>
            <ac:spMk id="27" creationId="{A44CD100-6267-4E62-AA64-2182A3A6A1C0}"/>
          </ac:spMkLst>
        </pc:spChg>
        <pc:spChg chg="add del">
          <ac:chgData name="Zinah Al-jelihawi" userId="d099eacd196f50ed" providerId="LiveId" clId="{262C5F8B-FD8A-4B89-B23A-46C689E22429}" dt="2022-10-18T08:56:30.042" v="411" actId="26606"/>
          <ac:spMkLst>
            <pc:docMk/>
            <pc:sldMk cId="2414446697" sldId="310"/>
            <ac:spMk id="29" creationId="{007891EC-4501-44ED-A8C8-B11B6DB767AB}"/>
          </ac:spMkLst>
        </pc:spChg>
        <pc:spChg chg="add del">
          <ac:chgData name="Zinah Al-jelihawi" userId="d099eacd196f50ed" providerId="LiveId" clId="{262C5F8B-FD8A-4B89-B23A-46C689E22429}" dt="2022-10-18T08:57:10.200" v="429" actId="26606"/>
          <ac:spMkLst>
            <pc:docMk/>
            <pc:sldMk cId="2414446697" sldId="310"/>
            <ac:spMk id="31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18T08:56:31.886" v="413" actId="26606"/>
          <ac:spMkLst>
            <pc:docMk/>
            <pc:sldMk cId="2414446697" sldId="310"/>
            <ac:spMk id="32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18T08:56:31.886" v="413" actId="26606"/>
          <ac:spMkLst>
            <pc:docMk/>
            <pc:sldMk cId="2414446697" sldId="310"/>
            <ac:spMk id="34" creationId="{0AF4F2BA-3C03-4E2C-8ABC-0949B61B3C5E}"/>
          </ac:spMkLst>
        </pc:spChg>
        <pc:spChg chg="add del">
          <ac:chgData name="Zinah Al-jelihawi" userId="d099eacd196f50ed" providerId="LiveId" clId="{262C5F8B-FD8A-4B89-B23A-46C689E22429}" dt="2022-10-18T08:56:31.886" v="413" actId="26606"/>
          <ac:spMkLst>
            <pc:docMk/>
            <pc:sldMk cId="2414446697" sldId="310"/>
            <ac:spMk id="36" creationId="{4B986F88-1433-4AF7-AF71-41A89DC93F15}"/>
          </ac:spMkLst>
        </pc:spChg>
        <pc:spChg chg="add del">
          <ac:chgData name="Zinah Al-jelihawi" userId="d099eacd196f50ed" providerId="LiveId" clId="{262C5F8B-FD8A-4B89-B23A-46C689E22429}" dt="2022-10-18T08:56:31.886" v="413" actId="26606"/>
          <ac:spMkLst>
            <pc:docMk/>
            <pc:sldMk cId="2414446697" sldId="310"/>
            <ac:spMk id="38" creationId="{A44FFD5D-B985-4624-BBCD-50AD2E1686B4}"/>
          </ac:spMkLst>
        </pc:spChg>
        <pc:spChg chg="add del">
          <ac:chgData name="Zinah Al-jelihawi" userId="d099eacd196f50ed" providerId="LiveId" clId="{262C5F8B-FD8A-4B89-B23A-46C689E22429}" dt="2022-10-18T08:56:42.516" v="415" actId="26606"/>
          <ac:spMkLst>
            <pc:docMk/>
            <pc:sldMk cId="2414446697" sldId="310"/>
            <ac:spMk id="40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18T08:56:42.516" v="415" actId="26606"/>
          <ac:spMkLst>
            <pc:docMk/>
            <pc:sldMk cId="2414446697" sldId="310"/>
            <ac:spMk id="42" creationId="{3BBDDB4A-78DA-5E9B-AF3D-27414E93FBB2}"/>
          </ac:spMkLst>
        </pc:spChg>
        <pc:spChg chg="add del">
          <ac:chgData name="Zinah Al-jelihawi" userId="d099eacd196f50ed" providerId="LiveId" clId="{262C5F8B-FD8A-4B89-B23A-46C689E22429}" dt="2022-10-20T07:02:17.766" v="1118" actId="26606"/>
          <ac:spMkLst>
            <pc:docMk/>
            <pc:sldMk cId="2414446697" sldId="310"/>
            <ac:spMk id="46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07:02:17.766" v="1118" actId="26606"/>
          <ac:spMkLst>
            <pc:docMk/>
            <pc:sldMk cId="2414446697" sldId="310"/>
            <ac:spMk id="48" creationId="{95B38FD6-641F-41BF-B466-C1C6366420F0}"/>
          </ac:spMkLst>
        </pc:spChg>
        <pc:spChg chg="add del">
          <ac:chgData name="Zinah Al-jelihawi" userId="d099eacd196f50ed" providerId="LiveId" clId="{262C5F8B-FD8A-4B89-B23A-46C689E22429}" dt="2022-10-20T07:02:17.766" v="1118" actId="26606"/>
          <ac:spMkLst>
            <pc:docMk/>
            <pc:sldMk cId="2414446697" sldId="310"/>
            <ac:spMk id="50" creationId="{1FE461C7-FF45-427F-83D7-18DFBD48188D}"/>
          </ac:spMkLst>
        </pc:spChg>
        <pc:spChg chg="add del">
          <ac:chgData name="Zinah Al-jelihawi" userId="d099eacd196f50ed" providerId="LiveId" clId="{262C5F8B-FD8A-4B89-B23A-46C689E22429}" dt="2022-10-20T07:02:04.704" v="1111" actId="26606"/>
          <ac:spMkLst>
            <pc:docMk/>
            <pc:sldMk cId="2414446697" sldId="310"/>
            <ac:spMk id="55" creationId="{873ECEC8-0F24-45B8-950F-35FC94BCEAC8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2414446697" sldId="310"/>
            <ac:spMk id="56" creationId="{019674A3-82CA-967F-F432-7521AE2407EC}"/>
          </ac:spMkLst>
        </pc:spChg>
        <pc:spChg chg="del">
          <ac:chgData name="Zinah Al-jelihawi" userId="d099eacd196f50ed" providerId="LiveId" clId="{262C5F8B-FD8A-4B89-B23A-46C689E22429}" dt="2022-10-20T11:18:44.068" v="6152"/>
          <ac:spMkLst>
            <pc:docMk/>
            <pc:sldMk cId="2414446697" sldId="310"/>
            <ac:spMk id="58" creationId="{0C04A2B6-1604-074E-3DBF-9C4B071F43EB}"/>
          </ac:spMkLst>
        </pc:spChg>
        <pc:spChg chg="add del">
          <ac:chgData name="Zinah Al-jelihawi" userId="d099eacd196f50ed" providerId="LiveId" clId="{262C5F8B-FD8A-4B89-B23A-46C689E22429}" dt="2022-10-20T07:02:04.704" v="1111" actId="26606"/>
          <ac:spMkLst>
            <pc:docMk/>
            <pc:sldMk cId="2414446697" sldId="310"/>
            <ac:spMk id="59" creationId="{8B53612E-ADB2-4457-9688-89506397AF28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2414446697" sldId="310"/>
            <ac:spMk id="60" creationId="{67EE0627-4B4A-D227-45AA-FD7481C34DE2}"/>
          </ac:spMkLst>
        </pc:spChg>
        <pc:spChg chg="add del">
          <ac:chgData name="Zinah Al-jelihawi" userId="d099eacd196f50ed" providerId="LiveId" clId="{262C5F8B-FD8A-4B89-B23A-46C689E22429}" dt="2022-10-20T07:02:08.003" v="1113" actId="26606"/>
          <ac:spMkLst>
            <pc:docMk/>
            <pc:sldMk cId="2414446697" sldId="310"/>
            <ac:spMk id="61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20T07:02:13.693" v="1115" actId="26606"/>
          <ac:spMkLst>
            <pc:docMk/>
            <pc:sldMk cId="2414446697" sldId="310"/>
            <ac:spMk id="63" creationId="{8D4480B4-953D-41FA-9052-09AB3A026947}"/>
          </ac:spMkLst>
        </pc:spChg>
        <pc:spChg chg="add del">
          <ac:chgData name="Zinah Al-jelihawi" userId="d099eacd196f50ed" providerId="LiveId" clId="{262C5F8B-FD8A-4B89-B23A-46C689E22429}" dt="2022-10-20T07:02:13.693" v="1115" actId="26606"/>
          <ac:spMkLst>
            <pc:docMk/>
            <pc:sldMk cId="2414446697" sldId="310"/>
            <ac:spMk id="64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07:02:13.693" v="1115" actId="26606"/>
          <ac:spMkLst>
            <pc:docMk/>
            <pc:sldMk cId="2414446697" sldId="310"/>
            <ac:spMk id="66" creationId="{33428ACC-71EC-4171-9527-10983BA6B41D}"/>
          </ac:spMkLst>
        </pc:spChg>
        <pc:spChg chg="add del">
          <ac:chgData name="Zinah Al-jelihawi" userId="d099eacd196f50ed" providerId="LiveId" clId="{262C5F8B-FD8A-4B89-B23A-46C689E22429}" dt="2022-10-20T07:02:13.693" v="1115" actId="26606"/>
          <ac:spMkLst>
            <pc:docMk/>
            <pc:sldMk cId="2414446697" sldId="310"/>
            <ac:spMk id="68" creationId="{3A3188A4-5A57-5166-8F17-1E18F2D8A0AF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2414446697" sldId="310"/>
            <ac:spMk id="69" creationId="{4DE045E3-0932-0BE7-230D-01809A7A12C6}"/>
          </ac:spMkLst>
        </pc:spChg>
        <pc:spChg chg="add del">
          <ac:chgData name="Zinah Al-jelihawi" userId="d099eacd196f50ed" providerId="LiveId" clId="{262C5F8B-FD8A-4B89-B23A-46C689E22429}" dt="2022-10-20T07:02:17.762" v="1117" actId="26606"/>
          <ac:spMkLst>
            <pc:docMk/>
            <pc:sldMk cId="2414446697" sldId="310"/>
            <ac:spMk id="70" creationId="{39E3965E-AC41-4711-9D10-E25ABB132D86}"/>
          </ac:spMkLst>
        </pc:spChg>
        <pc:spChg chg="add del">
          <ac:chgData name="Zinah Al-jelihawi" userId="d099eacd196f50ed" providerId="LiveId" clId="{262C5F8B-FD8A-4B89-B23A-46C689E22429}" dt="2022-10-20T07:02:17.762" v="1117" actId="26606"/>
          <ac:spMkLst>
            <pc:docMk/>
            <pc:sldMk cId="2414446697" sldId="310"/>
            <ac:spMk id="72" creationId="{E75F8FC7-2268-462F-AFF6-A4A975C3444E}"/>
          </ac:spMkLst>
        </pc:spChg>
        <pc:spChg chg="add del">
          <ac:chgData name="Zinah Al-jelihawi" userId="d099eacd196f50ed" providerId="LiveId" clId="{262C5F8B-FD8A-4B89-B23A-46C689E22429}" dt="2022-10-20T07:02:17.762" v="1117" actId="26606"/>
          <ac:spMkLst>
            <pc:docMk/>
            <pc:sldMk cId="2414446697" sldId="310"/>
            <ac:spMk id="74" creationId="{7EE051E9-6C07-4FBB-B4F7-EDF8DDEAA6DA}"/>
          </ac:spMkLst>
        </pc:spChg>
        <pc:spChg chg="add del">
          <ac:chgData name="Zinah Al-jelihawi" userId="d099eacd196f50ed" providerId="LiveId" clId="{262C5F8B-FD8A-4B89-B23A-46C689E22429}" dt="2022-10-20T07:02:17.762" v="1117" actId="26606"/>
          <ac:spMkLst>
            <pc:docMk/>
            <pc:sldMk cId="2414446697" sldId="310"/>
            <ac:spMk id="75" creationId="{3A3188A4-5A57-5166-8F17-1E18F2D8A0AF}"/>
          </ac:spMkLst>
        </pc:spChg>
        <pc:spChg chg="del">
          <ac:chgData name="Zinah Al-jelihawi" userId="d099eacd196f50ed" providerId="LiveId" clId="{262C5F8B-FD8A-4B89-B23A-46C689E22429}" dt="2022-10-20T11:21:30.602" v="6172" actId="21"/>
          <ac:spMkLst>
            <pc:docMk/>
            <pc:sldMk cId="2414446697" sldId="310"/>
            <ac:spMk id="76" creationId="{C7845D77-2540-97F7-7C36-7C1563913C8A}"/>
          </ac:spMkLst>
        </pc:spChg>
        <pc:spChg chg="add del">
          <ac:chgData name="Zinah Al-jelihawi" userId="d099eacd196f50ed" providerId="LiveId" clId="{262C5F8B-FD8A-4B89-B23A-46C689E22429}" dt="2022-10-20T07:04:00.423" v="1138" actId="26606"/>
          <ac:spMkLst>
            <pc:docMk/>
            <pc:sldMk cId="2414446697" sldId="310"/>
            <ac:spMk id="77" creationId="{69426B45-4C4F-4D52-8537-76E9A5B89E2F}"/>
          </ac:spMkLst>
        </pc:spChg>
        <pc:spChg chg="add mod ord">
          <ac:chgData name="Zinah Al-jelihawi" userId="d099eacd196f50ed" providerId="LiveId" clId="{262C5F8B-FD8A-4B89-B23A-46C689E22429}" dt="2022-10-20T10:57:37.533" v="5220" actId="26606"/>
          <ac:spMkLst>
            <pc:docMk/>
            <pc:sldMk cId="2414446697" sldId="310"/>
            <ac:spMk id="79" creationId="{3BBDDB4A-78DA-5E9B-AF3D-27414E93FBB2}"/>
          </ac:spMkLst>
        </pc:spChg>
        <pc:spChg chg="add del">
          <ac:chgData name="Zinah Al-jelihawi" userId="d099eacd196f50ed" providerId="LiveId" clId="{262C5F8B-FD8A-4B89-B23A-46C689E22429}" dt="2022-10-20T07:04:00.423" v="1138" actId="26606"/>
          <ac:spMkLst>
            <pc:docMk/>
            <pc:sldMk cId="2414446697" sldId="310"/>
            <ac:spMk id="80" creationId="{67E6FB20-7663-466F-A928-9371C34F955C}"/>
          </ac:spMkLst>
        </pc:spChg>
        <pc:spChg chg="add del">
          <ac:chgData name="Zinah Al-jelihawi" userId="d099eacd196f50ed" providerId="LiveId" clId="{262C5F8B-FD8A-4B89-B23A-46C689E22429}" dt="2022-10-20T09:53:56.672" v="3438" actId="26606"/>
          <ac:spMkLst>
            <pc:docMk/>
            <pc:sldMk cId="2414446697" sldId="310"/>
            <ac:spMk id="85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53:56.672" v="3438" actId="26606"/>
          <ac:spMkLst>
            <pc:docMk/>
            <pc:sldMk cId="2414446697" sldId="310"/>
            <ac:spMk id="89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09:58:05.230" v="3694" actId="26606"/>
          <ac:spMkLst>
            <pc:docMk/>
            <pc:sldMk cId="2414446697" sldId="310"/>
            <ac:spMk id="91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09:58:05.230" v="3694" actId="26606"/>
          <ac:spMkLst>
            <pc:docMk/>
            <pc:sldMk cId="2414446697" sldId="310"/>
            <ac:spMk id="93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09:53:14.335" v="3423" actId="26606"/>
          <ac:spMkLst>
            <pc:docMk/>
            <pc:sldMk cId="2414446697" sldId="310"/>
            <ac:spMk id="94" creationId="{F4FAA6B4-BAFB-4474-9B14-DC83A9096513}"/>
          </ac:spMkLst>
        </pc:spChg>
        <pc:spChg chg="add del">
          <ac:chgData name="Zinah Al-jelihawi" userId="d099eacd196f50ed" providerId="LiveId" clId="{262C5F8B-FD8A-4B89-B23A-46C689E22429}" dt="2022-10-20T09:59:03.743" v="3700" actId="26606"/>
          <ac:spMkLst>
            <pc:docMk/>
            <pc:sldMk cId="2414446697" sldId="310"/>
            <ac:spMk id="95" creationId="{B0E58038-8ACE-4AD9-B404-25C603550D83}"/>
          </ac:spMkLst>
        </pc:spChg>
        <pc:spChg chg="add del">
          <ac:chgData name="Zinah Al-jelihawi" userId="d099eacd196f50ed" providerId="LiveId" clId="{262C5F8B-FD8A-4B89-B23A-46C689E22429}" dt="2022-10-20T09:53:14.335" v="3423" actId="26606"/>
          <ac:spMkLst>
            <pc:docMk/>
            <pc:sldMk cId="2414446697" sldId="310"/>
            <ac:spMk id="98" creationId="{DB148495-5F82-48E2-A76C-C8E1C8949940}"/>
          </ac:spMkLst>
        </pc:spChg>
        <pc:spChg chg="add del">
          <ac:chgData name="Zinah Al-jelihawi" userId="d099eacd196f50ed" providerId="LiveId" clId="{262C5F8B-FD8A-4B89-B23A-46C689E22429}" dt="2022-10-20T09:53:18.451" v="3425" actId="26606"/>
          <ac:spMkLst>
            <pc:docMk/>
            <pc:sldMk cId="2414446697" sldId="310"/>
            <ac:spMk id="100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59:03.743" v="3700" actId="26606"/>
          <ac:spMkLst>
            <pc:docMk/>
            <pc:sldMk cId="2414446697" sldId="310"/>
            <ac:spMk id="102" creationId="{82BCDE19-2810-4337-9C49-8589C421767D}"/>
          </ac:spMkLst>
        </pc:spChg>
        <pc:spChg chg="add del">
          <ac:chgData name="Zinah Al-jelihawi" userId="d099eacd196f50ed" providerId="LiveId" clId="{262C5F8B-FD8A-4B89-B23A-46C689E22429}" dt="2022-10-20T09:53:27.380" v="3427" actId="26606"/>
          <ac:spMkLst>
            <pc:docMk/>
            <pc:sldMk cId="2414446697" sldId="310"/>
            <ac:spMk id="103" creationId="{E844E128-FF69-4E9F-8327-6B504B3C5AE1}"/>
          </ac:spMkLst>
        </pc:spChg>
        <pc:spChg chg="add del">
          <ac:chgData name="Zinah Al-jelihawi" userId="d099eacd196f50ed" providerId="LiveId" clId="{262C5F8B-FD8A-4B89-B23A-46C689E22429}" dt="2022-10-20T09:59:51.196" v="3718" actId="26606"/>
          <ac:spMkLst>
            <pc:docMk/>
            <pc:sldMk cId="2414446697" sldId="310"/>
            <ac:spMk id="107" creationId="{DF406866-B2B6-4970-BEE9-17E9330B2622}"/>
          </ac:spMkLst>
        </pc:spChg>
        <pc:spChg chg="add del">
          <ac:chgData name="Zinah Al-jelihawi" userId="d099eacd196f50ed" providerId="LiveId" clId="{262C5F8B-FD8A-4B89-B23A-46C689E22429}" dt="2022-10-20T09:59:23.106" v="3705" actId="26606"/>
          <ac:spMkLst>
            <pc:docMk/>
            <pc:sldMk cId="2414446697" sldId="310"/>
            <ac:spMk id="112" creationId="{F4FAA6B4-BAFB-4474-9B14-DC83A9096513}"/>
          </ac:spMkLst>
        </pc:spChg>
        <pc:spChg chg="add del">
          <ac:chgData name="Zinah Al-jelihawi" userId="d099eacd196f50ed" providerId="LiveId" clId="{262C5F8B-FD8A-4B89-B23A-46C689E22429}" dt="2022-10-20T09:59:23.106" v="3705" actId="26606"/>
          <ac:spMkLst>
            <pc:docMk/>
            <pc:sldMk cId="2414446697" sldId="310"/>
            <ac:spMk id="116" creationId="{DB148495-5F82-48E2-A76C-C8E1C8949940}"/>
          </ac:spMkLst>
        </pc:spChg>
        <pc:spChg chg="add del">
          <ac:chgData name="Zinah Al-jelihawi" userId="d099eacd196f50ed" providerId="LiveId" clId="{262C5F8B-FD8A-4B89-B23A-46C689E22429}" dt="2022-10-20T09:59:27.645" v="3707" actId="26606"/>
          <ac:spMkLst>
            <pc:docMk/>
            <pc:sldMk cId="2414446697" sldId="310"/>
            <ac:spMk id="118" creationId="{DF406866-B2B6-4970-BEE9-17E9330B2622}"/>
          </ac:spMkLst>
        </pc:spChg>
        <pc:spChg chg="add del">
          <ac:chgData name="Zinah Al-jelihawi" userId="d099eacd196f50ed" providerId="LiveId" clId="{262C5F8B-FD8A-4B89-B23A-46C689E22429}" dt="2022-10-20T09:59:36.714" v="3709" actId="26606"/>
          <ac:spMkLst>
            <pc:docMk/>
            <pc:sldMk cId="2414446697" sldId="310"/>
            <ac:spMk id="120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09:59:36.714" v="3709" actId="26606"/>
          <ac:spMkLst>
            <pc:docMk/>
            <pc:sldMk cId="2414446697" sldId="310"/>
            <ac:spMk id="122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09:59:41.496" v="3711" actId="26606"/>
          <ac:spMkLst>
            <pc:docMk/>
            <pc:sldMk cId="2414446697" sldId="310"/>
            <ac:spMk id="124" creationId="{D9D9D0AB-1E2F-44A8-B9C6-FA4098301883}"/>
          </ac:spMkLst>
        </pc:spChg>
        <pc:spChg chg="add del">
          <ac:chgData name="Zinah Al-jelihawi" userId="d099eacd196f50ed" providerId="LiveId" clId="{262C5F8B-FD8A-4B89-B23A-46C689E22429}" dt="2022-10-20T09:59:41.496" v="3711" actId="26606"/>
          <ac:spMkLst>
            <pc:docMk/>
            <pc:sldMk cId="2414446697" sldId="310"/>
            <ac:spMk id="125" creationId="{50E2AEF9-3220-4407-B76B-1B6E3952E8E3}"/>
          </ac:spMkLst>
        </pc:spChg>
        <pc:spChg chg="add del">
          <ac:chgData name="Zinah Al-jelihawi" userId="d099eacd196f50ed" providerId="LiveId" clId="{262C5F8B-FD8A-4B89-B23A-46C689E22429}" dt="2022-10-20T09:59:41.496" v="3711" actId="26606"/>
          <ac:spMkLst>
            <pc:docMk/>
            <pc:sldMk cId="2414446697" sldId="310"/>
            <ac:spMk id="126" creationId="{2CAFBD32-D3B9-4AA1-8A52-E7788A9556B8}"/>
          </ac:spMkLst>
        </pc:spChg>
        <pc:spChg chg="add del">
          <ac:chgData name="Zinah Al-jelihawi" userId="d099eacd196f50ed" providerId="LiveId" clId="{262C5F8B-FD8A-4B89-B23A-46C689E22429}" dt="2022-10-20T09:59:41.496" v="3711" actId="26606"/>
          <ac:spMkLst>
            <pc:docMk/>
            <pc:sldMk cId="2414446697" sldId="310"/>
            <ac:spMk id="127" creationId="{7B1FFF1B-D8E7-43C1-963D-013BA4049457}"/>
          </ac:spMkLst>
        </pc:spChg>
        <pc:spChg chg="add del">
          <ac:chgData name="Zinah Al-jelihawi" userId="d099eacd196f50ed" providerId="LiveId" clId="{262C5F8B-FD8A-4B89-B23A-46C689E22429}" dt="2022-10-20T09:59:41.496" v="3711" actId="26606"/>
          <ac:spMkLst>
            <pc:docMk/>
            <pc:sldMk cId="2414446697" sldId="310"/>
            <ac:spMk id="128" creationId="{48C82076-4E53-4B78-A17E-F0A3BC9573B9}"/>
          </ac:spMkLst>
        </pc:spChg>
        <pc:spChg chg="add del">
          <ac:chgData name="Zinah Al-jelihawi" userId="d099eacd196f50ed" providerId="LiveId" clId="{262C5F8B-FD8A-4B89-B23A-46C689E22429}" dt="2022-10-20T09:59:47.371" v="3713" actId="26606"/>
          <ac:spMkLst>
            <pc:docMk/>
            <pc:sldMk cId="2414446697" sldId="310"/>
            <ac:spMk id="130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09:59:48.533" v="3715" actId="26606"/>
          <ac:spMkLst>
            <pc:docMk/>
            <pc:sldMk cId="2414446697" sldId="310"/>
            <ac:spMk id="133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0T09:59:48.533" v="3715" actId="26606"/>
          <ac:spMkLst>
            <pc:docMk/>
            <pc:sldMk cId="2414446697" sldId="310"/>
            <ac:spMk id="135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0T09:59:51.191" v="3717" actId="26606"/>
          <ac:spMkLst>
            <pc:docMk/>
            <pc:sldMk cId="2414446697" sldId="310"/>
            <ac:spMk id="137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57:37.533" v="5220" actId="26606"/>
          <ac:spMkLst>
            <pc:docMk/>
            <pc:sldMk cId="2414446697" sldId="310"/>
            <ac:spMk id="140" creationId="{F4FAA6B4-BAFB-4474-9B14-DC83A9096513}"/>
          </ac:spMkLst>
        </pc:spChg>
        <pc:spChg chg="add del">
          <ac:chgData name="Zinah Al-jelihawi" userId="d099eacd196f50ed" providerId="LiveId" clId="{262C5F8B-FD8A-4B89-B23A-46C689E22429}" dt="2022-10-20T10:57:37.533" v="5220" actId="26606"/>
          <ac:spMkLst>
            <pc:docMk/>
            <pc:sldMk cId="2414446697" sldId="310"/>
            <ac:spMk id="142" creationId="{DB148495-5F82-48E2-A76C-C8E1C8949940}"/>
          </ac:spMkLst>
        </pc:spChg>
        <pc:spChg chg="add">
          <ac:chgData name="Zinah Al-jelihawi" userId="d099eacd196f50ed" providerId="LiveId" clId="{262C5F8B-FD8A-4B89-B23A-46C689E22429}" dt="2022-10-20T10:57:37.533" v="5220" actId="26606"/>
          <ac:spMkLst>
            <pc:docMk/>
            <pc:sldMk cId="2414446697" sldId="310"/>
            <ac:spMk id="144" creationId="{F4FAA6B4-BAFB-4474-9B14-DC83A9096513}"/>
          </ac:spMkLst>
        </pc:spChg>
        <pc:spChg chg="add">
          <ac:chgData name="Zinah Al-jelihawi" userId="d099eacd196f50ed" providerId="LiveId" clId="{262C5F8B-FD8A-4B89-B23A-46C689E22429}" dt="2022-10-20T10:57:37.533" v="5220" actId="26606"/>
          <ac:spMkLst>
            <pc:docMk/>
            <pc:sldMk cId="2414446697" sldId="310"/>
            <ac:spMk id="146" creationId="{DB148495-5F82-48E2-A76C-C8E1C8949940}"/>
          </ac:spMkLst>
        </pc:spChg>
        <pc:spChg chg="add del">
          <ac:chgData name="Zinah Al-jelihawi" userId="d099eacd196f50ed" providerId="LiveId" clId="{262C5F8B-FD8A-4B89-B23A-46C689E22429}" dt="2022-10-20T10:57:32.289" v="5219" actId="26606"/>
          <ac:spMkLst>
            <pc:docMk/>
            <pc:sldMk cId="2414446697" sldId="310"/>
            <ac:spMk id="147" creationId="{990D0034-F768-41E7-85D4-F38C4DE85770}"/>
          </ac:spMkLst>
        </pc:spChg>
        <pc:spChg chg="add del">
          <ac:chgData name="Zinah Al-jelihawi" userId="d099eacd196f50ed" providerId="LiveId" clId="{262C5F8B-FD8A-4B89-B23A-46C689E22429}" dt="2022-10-20T10:57:32.289" v="5219" actId="26606"/>
          <ac:spMkLst>
            <pc:docMk/>
            <pc:sldMk cId="2414446697" sldId="310"/>
            <ac:spMk id="151" creationId="{7A3E0404-86A9-40FA-8DB8-302414EE2D9E}"/>
          </ac:spMkLst>
        </pc:spChg>
        <pc:picChg chg="add del">
          <ac:chgData name="Zinah Al-jelihawi" userId="d099eacd196f50ed" providerId="LiveId" clId="{262C5F8B-FD8A-4B89-B23A-46C689E22429}" dt="2022-10-18T08:54:53.982" v="346" actId="26606"/>
          <ac:picMkLst>
            <pc:docMk/>
            <pc:sldMk cId="2414446697" sldId="310"/>
            <ac:picMk id="5" creationId="{6ADD94B2-4D41-7663-0444-60B7C61B9556}"/>
          </ac:picMkLst>
        </pc:picChg>
        <pc:picChg chg="add del">
          <ac:chgData name="Zinah Al-jelihawi" userId="d099eacd196f50ed" providerId="LiveId" clId="{262C5F8B-FD8A-4B89-B23A-46C689E22429}" dt="2022-10-18T08:56:19.134" v="409" actId="26606"/>
          <ac:picMkLst>
            <pc:docMk/>
            <pc:sldMk cId="2414446697" sldId="310"/>
            <ac:picMk id="10" creationId="{C4519117-042C-080E-2416-A09C1FD76992}"/>
          </ac:picMkLst>
        </pc:picChg>
        <pc:picChg chg="add del">
          <ac:chgData name="Zinah Al-jelihawi" userId="d099eacd196f50ed" providerId="LiveId" clId="{262C5F8B-FD8A-4B89-B23A-46C689E22429}" dt="2022-10-18T08:54:56.970" v="348" actId="26606"/>
          <ac:picMkLst>
            <pc:docMk/>
            <pc:sldMk cId="2414446697" sldId="310"/>
            <ac:picMk id="21" creationId="{BE2D5150-3699-3E16-2C7C-15B65D346290}"/>
          </ac:picMkLst>
        </pc:picChg>
        <pc:picChg chg="add del">
          <ac:chgData name="Zinah Al-jelihawi" userId="d099eacd196f50ed" providerId="LiveId" clId="{262C5F8B-FD8A-4B89-B23A-46C689E22429}" dt="2022-10-18T08:55:01.702" v="350" actId="26606"/>
          <ac:picMkLst>
            <pc:docMk/>
            <pc:sldMk cId="2414446697" sldId="310"/>
            <ac:picMk id="26" creationId="{D3E43C20-A7F8-0EA7-86DB-51AE8F404C88}"/>
          </ac:picMkLst>
        </pc:picChg>
        <pc:picChg chg="add del">
          <ac:chgData name="Zinah Al-jelihawi" userId="d099eacd196f50ed" providerId="LiveId" clId="{262C5F8B-FD8A-4B89-B23A-46C689E22429}" dt="2022-10-18T08:56:30.042" v="411" actId="26606"/>
          <ac:picMkLst>
            <pc:docMk/>
            <pc:sldMk cId="2414446697" sldId="310"/>
            <ac:picMk id="28" creationId="{F1AA0867-50DF-6A07-C4AF-4EA6D39AE232}"/>
          </ac:picMkLst>
        </pc:picChg>
        <pc:picChg chg="add del">
          <ac:chgData name="Zinah Al-jelihawi" userId="d099eacd196f50ed" providerId="LiveId" clId="{262C5F8B-FD8A-4B89-B23A-46C689E22429}" dt="2022-10-18T08:56:31.886" v="413" actId="26606"/>
          <ac:picMkLst>
            <pc:docMk/>
            <pc:sldMk cId="2414446697" sldId="310"/>
            <ac:picMk id="35" creationId="{F9BD74B2-4FA3-D316-5C3B-C2A610514849}"/>
          </ac:picMkLst>
        </pc:picChg>
        <pc:picChg chg="add del">
          <ac:chgData name="Zinah Al-jelihawi" userId="d099eacd196f50ed" providerId="LiveId" clId="{262C5F8B-FD8A-4B89-B23A-46C689E22429}" dt="2022-10-18T08:56:42.516" v="415" actId="26606"/>
          <ac:picMkLst>
            <pc:docMk/>
            <pc:sldMk cId="2414446697" sldId="310"/>
            <ac:picMk id="43" creationId="{76B065B3-3005-03B8-A236-6ED4C045255E}"/>
          </ac:picMkLst>
        </pc:picChg>
        <pc:picChg chg="add del">
          <ac:chgData name="Zinah Al-jelihawi" userId="d099eacd196f50ed" providerId="LiveId" clId="{262C5F8B-FD8A-4B89-B23A-46C689E22429}" dt="2022-10-18T08:57:10.200" v="429" actId="26606"/>
          <ac:picMkLst>
            <pc:docMk/>
            <pc:sldMk cId="2414446697" sldId="310"/>
            <ac:picMk id="44" creationId="{625500A1-E992-40A3-D498-6B9E97064AFB}"/>
          </ac:picMkLst>
        </pc:picChg>
        <pc:picChg chg="add del mod ord">
          <ac:chgData name="Zinah Al-jelihawi" userId="d099eacd196f50ed" providerId="LiveId" clId="{262C5F8B-FD8A-4B89-B23A-46C689E22429}" dt="2022-10-20T09:53:31.652" v="3435"/>
          <ac:picMkLst>
            <pc:docMk/>
            <pc:sldMk cId="2414446697" sldId="310"/>
            <ac:picMk id="45" creationId="{B95CBC75-21B0-9838-D831-1FC2AE632C52}"/>
          </ac:picMkLst>
        </pc:picChg>
        <pc:picChg chg="add del mod ord">
          <ac:chgData name="Zinah Al-jelihawi" userId="d099eacd196f50ed" providerId="LiveId" clId="{262C5F8B-FD8A-4B89-B23A-46C689E22429}" dt="2022-10-20T09:59:09.636" v="3701" actId="478"/>
          <ac:picMkLst>
            <pc:docMk/>
            <pc:sldMk cId="2414446697" sldId="310"/>
            <ac:picMk id="47" creationId="{254E0E51-C092-FFFC-FE4B-9D1817085049}"/>
          </ac:picMkLst>
        </pc:picChg>
        <pc:picChg chg="add del mod">
          <ac:chgData name="Zinah Al-jelihawi" userId="d099eacd196f50ed" providerId="LiveId" clId="{262C5F8B-FD8A-4B89-B23A-46C689E22429}" dt="2022-10-20T09:53:29.595" v="3431"/>
          <ac:picMkLst>
            <pc:docMk/>
            <pc:sldMk cId="2414446697" sldId="310"/>
            <ac:picMk id="51" creationId="{B380478B-83B8-AE21-D869-BE89CEDD8D26}"/>
          </ac:picMkLst>
        </pc:picChg>
        <pc:picChg chg="add mod ord">
          <ac:chgData name="Zinah Al-jelihawi" userId="d099eacd196f50ed" providerId="LiveId" clId="{262C5F8B-FD8A-4B89-B23A-46C689E22429}" dt="2022-10-20T10:57:37.533" v="5220" actId="26606"/>
          <ac:picMkLst>
            <pc:docMk/>
            <pc:sldMk cId="2414446697" sldId="310"/>
            <ac:picMk id="52" creationId="{7D808217-3322-529C-19CA-889001744D79}"/>
          </ac:picMkLst>
        </pc:picChg>
        <pc:picChg chg="add mod ord">
          <ac:chgData name="Zinah Al-jelihawi" userId="d099eacd196f50ed" providerId="LiveId" clId="{262C5F8B-FD8A-4B89-B23A-46C689E22429}" dt="2022-10-20T10:57:37.533" v="5220" actId="26606"/>
          <ac:picMkLst>
            <pc:docMk/>
            <pc:sldMk cId="2414446697" sldId="310"/>
            <ac:picMk id="53" creationId="{F1D58E95-C035-1744-62A2-A4F143075DBE}"/>
          </ac:picMkLst>
        </pc:picChg>
        <pc:picChg chg="add mod ord">
          <ac:chgData name="Zinah Al-jelihawi" userId="d099eacd196f50ed" providerId="LiveId" clId="{262C5F8B-FD8A-4B89-B23A-46C689E22429}" dt="2022-10-20T10:57:37.533" v="5220" actId="26606"/>
          <ac:picMkLst>
            <pc:docMk/>
            <pc:sldMk cId="2414446697" sldId="310"/>
            <ac:picMk id="54" creationId="{8C0299DD-A278-35B0-7855-8DD6B9C25670}"/>
          </ac:picMkLst>
        </pc:picChg>
        <pc:cxnChg chg="add del">
          <ac:chgData name="Zinah Al-jelihawi" userId="d099eacd196f50ed" providerId="LiveId" clId="{262C5F8B-FD8A-4B89-B23A-46C689E22429}" dt="2022-10-18T08:56:19.134" v="409" actId="26606"/>
          <ac:cxnSpMkLst>
            <pc:docMk/>
            <pc:sldMk cId="2414446697" sldId="310"/>
            <ac:cxnSpMk id="7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54:53.982" v="346" actId="26606"/>
          <ac:cxnSpMkLst>
            <pc:docMk/>
            <pc:sldMk cId="2414446697" sldId="310"/>
            <ac:cxnSpMk id="1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56:19.134" v="409" actId="26606"/>
          <ac:cxnSpMkLst>
            <pc:docMk/>
            <pc:sldMk cId="2414446697" sldId="310"/>
            <ac:cxnSpMk id="12" creationId="{A07787ED-5EDC-4C54-AD87-55B60D0FE397}"/>
          </ac:cxnSpMkLst>
        </pc:cxnChg>
        <pc:cxnChg chg="add del">
          <ac:chgData name="Zinah Al-jelihawi" userId="d099eacd196f50ed" providerId="LiveId" clId="{262C5F8B-FD8A-4B89-B23A-46C689E22429}" dt="2022-10-18T08:54:56.970" v="348" actId="26606"/>
          <ac:cxnSpMkLst>
            <pc:docMk/>
            <pc:sldMk cId="2414446697" sldId="310"/>
            <ac:cxnSpMk id="18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54:56.970" v="348" actId="26606"/>
          <ac:cxnSpMkLst>
            <pc:docMk/>
            <pc:sldMk cId="2414446697" sldId="310"/>
            <ac:cxnSpMk id="20" creationId="{B9EB6DAA-2F0C-43D5-A577-15D5D2C4E3F5}"/>
          </ac:cxnSpMkLst>
        </pc:cxnChg>
        <pc:cxnChg chg="add del">
          <ac:chgData name="Zinah Al-jelihawi" userId="d099eacd196f50ed" providerId="LiveId" clId="{262C5F8B-FD8A-4B89-B23A-46C689E22429}" dt="2022-10-18T08:56:30.042" v="411" actId="26606"/>
          <ac:cxnSpMkLst>
            <pc:docMk/>
            <pc:sldMk cId="2414446697" sldId="310"/>
            <ac:cxnSpMk id="22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55:01.702" v="350" actId="26606"/>
          <ac:cxnSpMkLst>
            <pc:docMk/>
            <pc:sldMk cId="2414446697" sldId="310"/>
            <ac:cxnSpMk id="24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56:30.042" v="411" actId="26606"/>
          <ac:cxnSpMkLst>
            <pc:docMk/>
            <pc:sldMk cId="2414446697" sldId="310"/>
            <ac:cxnSpMk id="30" creationId="{34E5597F-CE67-4085-9548-E6A8036DA3BB}"/>
          </ac:cxnSpMkLst>
        </pc:cxnChg>
        <pc:cxnChg chg="add del">
          <ac:chgData name="Zinah Al-jelihawi" userId="d099eacd196f50ed" providerId="LiveId" clId="{262C5F8B-FD8A-4B89-B23A-46C689E22429}" dt="2022-10-18T08:56:31.886" v="413" actId="26606"/>
          <ac:cxnSpMkLst>
            <pc:docMk/>
            <pc:sldMk cId="2414446697" sldId="310"/>
            <ac:cxnSpMk id="33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18T08:56:31.886" v="413" actId="26606"/>
          <ac:cxnSpMkLst>
            <pc:docMk/>
            <pc:sldMk cId="2414446697" sldId="310"/>
            <ac:cxnSpMk id="37" creationId="{A07787ED-5EDC-4C54-AD87-55B60D0FE397}"/>
          </ac:cxnSpMkLst>
        </pc:cxnChg>
        <pc:cxnChg chg="add del">
          <ac:chgData name="Zinah Al-jelihawi" userId="d099eacd196f50ed" providerId="LiveId" clId="{262C5F8B-FD8A-4B89-B23A-46C689E22429}" dt="2022-10-18T08:57:10.200" v="429" actId="26606"/>
          <ac:cxnSpMkLst>
            <pc:docMk/>
            <pc:sldMk cId="2414446697" sldId="310"/>
            <ac:cxnSpMk id="39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18T08:56:42.516" v="415" actId="26606"/>
          <ac:cxnSpMkLst>
            <pc:docMk/>
            <pc:sldMk cId="2414446697" sldId="310"/>
            <ac:cxnSpMk id="41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0T07:02:17.766" v="1118" actId="26606"/>
          <ac:cxnSpMkLst>
            <pc:docMk/>
            <pc:sldMk cId="2414446697" sldId="310"/>
            <ac:cxnSpMk id="49" creationId="{6BF9119E-766E-4526-AAE5-639F577C0493}"/>
          </ac:cxnSpMkLst>
        </pc:cxnChg>
        <pc:cxnChg chg="add del">
          <ac:chgData name="Zinah Al-jelihawi" userId="d099eacd196f50ed" providerId="LiveId" clId="{262C5F8B-FD8A-4B89-B23A-46C689E22429}" dt="2022-10-20T07:02:04.704" v="1111" actId="26606"/>
          <ac:cxnSpMkLst>
            <pc:docMk/>
            <pc:sldMk cId="2414446697" sldId="310"/>
            <ac:cxnSpMk id="57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07:02:08.003" v="1113" actId="26606"/>
          <ac:cxnSpMkLst>
            <pc:docMk/>
            <pc:sldMk cId="2414446697" sldId="310"/>
            <ac:cxnSpMk id="62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0T07:02:13.693" v="1115" actId="26606"/>
          <ac:cxnSpMkLst>
            <pc:docMk/>
            <pc:sldMk cId="2414446697" sldId="310"/>
            <ac:cxnSpMk id="65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2:13.693" v="1115" actId="26606"/>
          <ac:cxnSpMkLst>
            <pc:docMk/>
            <pc:sldMk cId="2414446697" sldId="310"/>
            <ac:cxnSpMk id="67" creationId="{BA22713B-ABB6-4391-97F9-0449A2B9B664}"/>
          </ac:cxnSpMkLst>
        </pc:cxnChg>
        <pc:cxnChg chg="add del">
          <ac:chgData name="Zinah Al-jelihawi" userId="d099eacd196f50ed" providerId="LiveId" clId="{262C5F8B-FD8A-4B89-B23A-46C689E22429}" dt="2022-10-20T07:02:17.762" v="1117" actId="26606"/>
          <ac:cxnSpMkLst>
            <pc:docMk/>
            <pc:sldMk cId="2414446697" sldId="310"/>
            <ac:cxnSpMk id="7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2:17.762" v="1117" actId="26606"/>
          <ac:cxnSpMkLst>
            <pc:docMk/>
            <pc:sldMk cId="2414446697" sldId="310"/>
            <ac:cxnSpMk id="73" creationId="{BEF45B32-FB97-49CC-B778-CA7CF87BEF7A}"/>
          </ac:cxnSpMkLst>
        </pc:cxnChg>
        <pc:cxnChg chg="add del">
          <ac:chgData name="Zinah Al-jelihawi" userId="d099eacd196f50ed" providerId="LiveId" clId="{262C5F8B-FD8A-4B89-B23A-46C689E22429}" dt="2022-10-20T07:04:00.423" v="1138" actId="26606"/>
          <ac:cxnSpMkLst>
            <pc:docMk/>
            <pc:sldMk cId="2414446697" sldId="310"/>
            <ac:cxnSpMk id="78" creationId="{CF117E1C-E964-4433-B1A8-BB2301D0FF14}"/>
          </ac:cxnSpMkLst>
        </pc:cxnChg>
        <pc:cxnChg chg="add del">
          <ac:chgData name="Zinah Al-jelihawi" userId="d099eacd196f50ed" providerId="LiveId" clId="{262C5F8B-FD8A-4B89-B23A-46C689E22429}" dt="2022-10-20T09:53:56.672" v="3438" actId="26606"/>
          <ac:cxnSpMkLst>
            <pc:docMk/>
            <pc:sldMk cId="2414446697" sldId="310"/>
            <ac:cxnSpMk id="87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58:05.230" v="3694" actId="26606"/>
          <ac:cxnSpMkLst>
            <pc:docMk/>
            <pc:sldMk cId="2414446697" sldId="310"/>
            <ac:cxnSpMk id="92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09:53:14.335" v="3423" actId="26606"/>
          <ac:cxnSpMkLst>
            <pc:docMk/>
            <pc:sldMk cId="2414446697" sldId="310"/>
            <ac:cxnSpMk id="96" creationId="{4364CDC3-ADB0-4691-9286-5925F160C2D5}"/>
          </ac:cxnSpMkLst>
        </pc:cxnChg>
        <pc:cxnChg chg="add del">
          <ac:chgData name="Zinah Al-jelihawi" userId="d099eacd196f50ed" providerId="LiveId" clId="{262C5F8B-FD8A-4B89-B23A-46C689E22429}" dt="2022-10-20T09:59:03.743" v="3700" actId="26606"/>
          <ac:cxnSpMkLst>
            <pc:docMk/>
            <pc:sldMk cId="2414446697" sldId="310"/>
            <ac:cxnSpMk id="97" creationId="{38A34772-9011-42B5-AA63-FD6DEC92EE72}"/>
          </ac:cxnSpMkLst>
        </pc:cxnChg>
        <pc:cxnChg chg="add del">
          <ac:chgData name="Zinah Al-jelihawi" userId="d099eacd196f50ed" providerId="LiveId" clId="{262C5F8B-FD8A-4B89-B23A-46C689E22429}" dt="2022-10-20T09:53:18.451" v="3425" actId="26606"/>
          <ac:cxnSpMkLst>
            <pc:docMk/>
            <pc:sldMk cId="2414446697" sldId="310"/>
            <ac:cxnSpMk id="10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53:27.380" v="3427" actId="26606"/>
          <ac:cxnSpMkLst>
            <pc:docMk/>
            <pc:sldMk cId="2414446697" sldId="310"/>
            <ac:cxnSpMk id="104" creationId="{055CEADF-09EA-423C-8C45-F94AF44D5AF0}"/>
          </ac:cxnSpMkLst>
        </pc:cxnChg>
        <pc:cxnChg chg="add del">
          <ac:chgData name="Zinah Al-jelihawi" userId="d099eacd196f50ed" providerId="LiveId" clId="{262C5F8B-FD8A-4B89-B23A-46C689E22429}" dt="2022-10-20T09:59:23.106" v="3705" actId="26606"/>
          <ac:cxnSpMkLst>
            <pc:docMk/>
            <pc:sldMk cId="2414446697" sldId="310"/>
            <ac:cxnSpMk id="114" creationId="{4364CDC3-ADB0-4691-9286-5925F160C2D5}"/>
          </ac:cxnSpMkLst>
        </pc:cxnChg>
        <pc:cxnChg chg="add del">
          <ac:chgData name="Zinah Al-jelihawi" userId="d099eacd196f50ed" providerId="LiveId" clId="{262C5F8B-FD8A-4B89-B23A-46C689E22429}" dt="2022-10-20T09:59:36.714" v="3709" actId="26606"/>
          <ac:cxnSpMkLst>
            <pc:docMk/>
            <pc:sldMk cId="2414446697" sldId="310"/>
            <ac:cxnSpMk id="121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09:59:47.371" v="3713" actId="26606"/>
          <ac:cxnSpMkLst>
            <pc:docMk/>
            <pc:sldMk cId="2414446697" sldId="310"/>
            <ac:cxnSpMk id="13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09:59:48.533" v="3715" actId="26606"/>
          <ac:cxnSpMkLst>
            <pc:docMk/>
            <pc:sldMk cId="2414446697" sldId="310"/>
            <ac:cxnSpMk id="134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0T09:59:51.191" v="3717" actId="26606"/>
          <ac:cxnSpMkLst>
            <pc:docMk/>
            <pc:sldMk cId="2414446697" sldId="310"/>
            <ac:cxnSpMk id="138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57:37.533" v="5220" actId="26606"/>
          <ac:cxnSpMkLst>
            <pc:docMk/>
            <pc:sldMk cId="2414446697" sldId="310"/>
            <ac:cxnSpMk id="141" creationId="{4364CDC3-ADB0-4691-9286-5925F160C2D5}"/>
          </ac:cxnSpMkLst>
        </pc:cxnChg>
        <pc:cxnChg chg="add">
          <ac:chgData name="Zinah Al-jelihawi" userId="d099eacd196f50ed" providerId="LiveId" clId="{262C5F8B-FD8A-4B89-B23A-46C689E22429}" dt="2022-10-20T10:57:37.533" v="5220" actId="26606"/>
          <ac:cxnSpMkLst>
            <pc:docMk/>
            <pc:sldMk cId="2414446697" sldId="310"/>
            <ac:cxnSpMk id="145" creationId="{4364CDC3-ADB0-4691-9286-5925F160C2D5}"/>
          </ac:cxnSpMkLst>
        </pc:cxnChg>
        <pc:cxnChg chg="add del">
          <ac:chgData name="Zinah Al-jelihawi" userId="d099eacd196f50ed" providerId="LiveId" clId="{262C5F8B-FD8A-4B89-B23A-46C689E22429}" dt="2022-10-20T10:57:32.289" v="5219" actId="26606"/>
          <ac:cxnSpMkLst>
            <pc:docMk/>
            <pc:sldMk cId="2414446697" sldId="310"/>
            <ac:cxnSpMk id="149" creationId="{5A0A5CF6-407C-4691-8122-49DF69D0020D}"/>
          </ac:cxnSpMkLst>
        </pc:cxnChg>
      </pc:sldChg>
      <pc:sldChg chg="addSp delSp modSp new mod setBg setClrOvrMap">
        <pc:chgData name="Zinah Al-jelihawi" userId="d099eacd196f50ed" providerId="LiveId" clId="{262C5F8B-FD8A-4B89-B23A-46C689E22429}" dt="2022-10-21T05:15:58.943" v="7119" actId="26606"/>
        <pc:sldMkLst>
          <pc:docMk/>
          <pc:sldMk cId="3165888589" sldId="311"/>
        </pc:sldMkLst>
        <pc:spChg chg="mod">
          <ac:chgData name="Zinah Al-jelihawi" userId="d099eacd196f50ed" providerId="LiveId" clId="{262C5F8B-FD8A-4B89-B23A-46C689E22429}" dt="2022-10-21T05:15:22.254" v="7115" actId="26606"/>
          <ac:spMkLst>
            <pc:docMk/>
            <pc:sldMk cId="3165888589" sldId="311"/>
            <ac:spMk id="2" creationId="{E01D38D7-0456-94EE-AC66-3797C7905854}"/>
          </ac:spMkLst>
        </pc:spChg>
        <pc:spChg chg="del">
          <ac:chgData name="Zinah Al-jelihawi" userId="d099eacd196f50ed" providerId="LiveId" clId="{262C5F8B-FD8A-4B89-B23A-46C689E22429}" dt="2022-10-18T08:55:51.572" v="407" actId="26606"/>
          <ac:spMkLst>
            <pc:docMk/>
            <pc:sldMk cId="3165888589" sldId="311"/>
            <ac:spMk id="3" creationId="{4FE1B763-E444-536F-8716-FF8A4BF094BC}"/>
          </ac:spMkLst>
        </pc:spChg>
        <pc:spChg chg="add del mod ord">
          <ac:chgData name="Zinah Al-jelihawi" userId="d099eacd196f50ed" providerId="LiveId" clId="{262C5F8B-FD8A-4B89-B23A-46C689E22429}" dt="2022-10-20T10:10:14.653" v="4236" actId="26606"/>
          <ac:spMkLst>
            <pc:docMk/>
            <pc:sldMk cId="3165888589" sldId="311"/>
            <ac:spMk id="4" creationId="{607ECB11-6BDC-BCEF-D719-5E78B426C325}"/>
          </ac:spMkLst>
        </pc:spChg>
        <pc:spChg chg="del">
          <ac:chgData name="Zinah Al-jelihawi" userId="d099eacd196f50ed" providerId="LiveId" clId="{262C5F8B-FD8A-4B89-B23A-46C689E22429}" dt="2022-10-20T11:16:36.312" v="6149"/>
          <ac:spMkLst>
            <pc:docMk/>
            <pc:sldMk cId="3165888589" sldId="311"/>
            <ac:spMk id="8" creationId="{CA9C2A01-022A-218A-B4F7-FD627F68760F}"/>
          </ac:spMkLst>
        </pc:spChg>
        <pc:spChg chg="add del">
          <ac:chgData name="Zinah Al-jelihawi" userId="d099eacd196f50ed" providerId="LiveId" clId="{262C5F8B-FD8A-4B89-B23A-46C689E22429}" dt="2022-10-20T07:02:37.230" v="1120" actId="26606"/>
          <ac:spMkLst>
            <pc:docMk/>
            <pc:sldMk cId="3165888589" sldId="311"/>
            <ac:spMk id="9" creationId="{39E3965E-AC41-4711-9D10-E25ABB132D86}"/>
          </ac:spMkLst>
        </pc:spChg>
        <pc:spChg chg="del">
          <ac:chgData name="Zinah Al-jelihawi" userId="d099eacd196f50ed" providerId="LiveId" clId="{262C5F8B-FD8A-4B89-B23A-46C689E22429}" dt="2022-10-20T11:18:44.068" v="6152"/>
          <ac:spMkLst>
            <pc:docMk/>
            <pc:sldMk cId="3165888589" sldId="311"/>
            <ac:spMk id="10" creationId="{496DEF86-B8A1-4E50-DFE7-B643C04CC335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3165888589" sldId="311"/>
            <ac:spMk id="12" creationId="{D5845190-98C2-8264-E762-7661AB7EEB3A}"/>
          </ac:spMkLst>
        </pc:spChg>
        <pc:spChg chg="add del">
          <ac:chgData name="Zinah Al-jelihawi" userId="d099eacd196f50ed" providerId="LiveId" clId="{262C5F8B-FD8A-4B89-B23A-46C689E22429}" dt="2022-10-20T07:02:37.230" v="1120" actId="26606"/>
          <ac:spMkLst>
            <pc:docMk/>
            <pc:sldMk cId="3165888589" sldId="311"/>
            <ac:spMk id="13" creationId="{0671A8AE-40A1-4631-A6B8-581AFF065482}"/>
          </ac:spMkLst>
        </pc:spChg>
        <pc:spChg chg="del">
          <ac:chgData name="Zinah Al-jelihawi" userId="d099eacd196f50ed" providerId="LiveId" clId="{262C5F8B-FD8A-4B89-B23A-46C689E22429}" dt="2022-10-20T11:19:03.940" v="6153"/>
          <ac:spMkLst>
            <pc:docMk/>
            <pc:sldMk cId="3165888589" sldId="311"/>
            <ac:spMk id="14" creationId="{F7B3458A-286A-51B2-AB89-31170284AAE1}"/>
          </ac:spMkLst>
        </pc:spChg>
        <pc:spChg chg="add del">
          <ac:chgData name="Zinah Al-jelihawi" userId="d099eacd196f50ed" providerId="LiveId" clId="{262C5F8B-FD8A-4B89-B23A-46C689E22429}" dt="2022-10-20T07:02:37.230" v="1120" actId="26606"/>
          <ac:spMkLst>
            <pc:docMk/>
            <pc:sldMk cId="3165888589" sldId="311"/>
            <ac:spMk id="15" creationId="{A44CD100-6267-4E62-AA64-2182A3A6A1C0}"/>
          </ac:spMkLst>
        </pc:spChg>
        <pc:spChg chg="del">
          <ac:chgData name="Zinah Al-jelihawi" userId="d099eacd196f50ed" providerId="LiveId" clId="{262C5F8B-FD8A-4B89-B23A-46C689E22429}" dt="2022-10-20T11:21:25.887" v="6171" actId="21"/>
          <ac:spMkLst>
            <pc:docMk/>
            <pc:sldMk cId="3165888589" sldId="311"/>
            <ac:spMk id="16" creationId="{890B74E6-FF0E-A7C0-8F88-A74D80E395DE}"/>
          </ac:spMkLst>
        </pc:spChg>
        <pc:spChg chg="mod">
          <ac:chgData name="Zinah Al-jelihawi" userId="d099eacd196f50ed" providerId="LiveId" clId="{262C5F8B-FD8A-4B89-B23A-46C689E22429}" dt="2022-10-21T05:15:22.254" v="7115" actId="26606"/>
          <ac:spMkLst>
            <pc:docMk/>
            <pc:sldMk cId="3165888589" sldId="311"/>
            <ac:spMk id="17" creationId="{0FC1407C-4C3C-15C0-C6A4-51E13F168D8F}"/>
          </ac:spMkLst>
        </pc:spChg>
        <pc:spChg chg="add del">
          <ac:chgData name="Zinah Al-jelihawi" userId="d099eacd196f50ed" providerId="LiveId" clId="{262C5F8B-FD8A-4B89-B23A-46C689E22429}" dt="2022-10-20T07:03:58.386" v="1137" actId="26606"/>
          <ac:spMkLst>
            <pc:docMk/>
            <pc:sldMk cId="3165888589" sldId="311"/>
            <ac:spMk id="20" creationId="{873ECEC8-0F24-45B8-950F-35FC94BCEAC8}"/>
          </ac:spMkLst>
        </pc:spChg>
        <pc:spChg chg="add del">
          <ac:chgData name="Zinah Al-jelihawi" userId="d099eacd196f50ed" providerId="LiveId" clId="{262C5F8B-FD8A-4B89-B23A-46C689E22429}" dt="2022-10-20T07:03:58.386" v="1137" actId="26606"/>
          <ac:spMkLst>
            <pc:docMk/>
            <pc:sldMk cId="3165888589" sldId="311"/>
            <ac:spMk id="24" creationId="{8B53612E-ADB2-4457-9688-89506397AF28}"/>
          </ac:spMkLst>
        </pc:spChg>
        <pc:spChg chg="add del">
          <ac:chgData name="Zinah Al-jelihawi" userId="d099eacd196f50ed" providerId="LiveId" clId="{262C5F8B-FD8A-4B89-B23A-46C689E22429}" dt="2022-10-20T10:09:11.422" v="4231" actId="26606"/>
          <ac:spMkLst>
            <pc:docMk/>
            <pc:sldMk cId="3165888589" sldId="311"/>
            <ac:spMk id="29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0T10:09:11.422" v="4231" actId="26606"/>
          <ac:spMkLst>
            <pc:docMk/>
            <pc:sldMk cId="3165888589" sldId="311"/>
            <ac:spMk id="33" creationId="{C1B60310-C5C3-46A0-A452-2A0B008434DA}"/>
          </ac:spMkLst>
        </pc:spChg>
        <pc:spChg chg="add del">
          <ac:chgData name="Zinah Al-jelihawi" userId="d099eacd196f50ed" providerId="LiveId" clId="{262C5F8B-FD8A-4B89-B23A-46C689E22429}" dt="2022-10-20T10:09:11.405" v="4230" actId="26606"/>
          <ac:spMkLst>
            <pc:docMk/>
            <pc:sldMk cId="3165888589" sldId="311"/>
            <ac:spMk id="38" creationId="{F4FAA6B4-BAFB-4474-9B14-DC83A9096513}"/>
          </ac:spMkLst>
        </pc:spChg>
        <pc:spChg chg="add del">
          <ac:chgData name="Zinah Al-jelihawi" userId="d099eacd196f50ed" providerId="LiveId" clId="{262C5F8B-FD8A-4B89-B23A-46C689E22429}" dt="2022-10-20T10:09:11.405" v="4230" actId="26606"/>
          <ac:spMkLst>
            <pc:docMk/>
            <pc:sldMk cId="3165888589" sldId="311"/>
            <ac:spMk id="42" creationId="{DB148495-5F82-48E2-A76C-C8E1C8949940}"/>
          </ac:spMkLst>
        </pc:spChg>
        <pc:spChg chg="add del">
          <ac:chgData name="Zinah Al-jelihawi" userId="d099eacd196f50ed" providerId="LiveId" clId="{262C5F8B-FD8A-4B89-B23A-46C689E22429}" dt="2022-10-20T10:09:25.663" v="4235" actId="26606"/>
          <ac:spMkLst>
            <pc:docMk/>
            <pc:sldMk cId="3165888589" sldId="311"/>
            <ac:spMk id="44" creationId="{88E62604-C40E-4D56-9D66-FD94B0CA40CB}"/>
          </ac:spMkLst>
        </pc:spChg>
        <pc:spChg chg="add del">
          <ac:chgData name="Zinah Al-jelihawi" userId="d099eacd196f50ed" providerId="LiveId" clId="{262C5F8B-FD8A-4B89-B23A-46C689E22429}" dt="2022-10-20T10:09:25.663" v="4235" actId="26606"/>
          <ac:spMkLst>
            <pc:docMk/>
            <pc:sldMk cId="3165888589" sldId="311"/>
            <ac:spMk id="45" creationId="{61B2A784-4501-42A8-86DF-DB27DE395089}"/>
          </ac:spMkLst>
        </pc:spChg>
        <pc:spChg chg="add del">
          <ac:chgData name="Zinah Al-jelihawi" userId="d099eacd196f50ed" providerId="LiveId" clId="{262C5F8B-FD8A-4B89-B23A-46C689E22429}" dt="2022-10-20T10:09:25.663" v="4235" actId="26606"/>
          <ac:spMkLst>
            <pc:docMk/>
            <pc:sldMk cId="3165888589" sldId="311"/>
            <ac:spMk id="46" creationId="{8A330AB8-A767-46C8-ABEF-2477854EF61D}"/>
          </ac:spMkLst>
        </pc:spChg>
        <pc:spChg chg="add del">
          <ac:chgData name="Zinah Al-jelihawi" userId="d099eacd196f50ed" providerId="LiveId" clId="{262C5F8B-FD8A-4B89-B23A-46C689E22429}" dt="2022-10-20T10:09:25.663" v="4235" actId="26606"/>
          <ac:spMkLst>
            <pc:docMk/>
            <pc:sldMk cId="3165888589" sldId="311"/>
            <ac:spMk id="47" creationId="{9629E516-31A2-4B5C-A1CE-2B248A292F3D}"/>
          </ac:spMkLst>
        </pc:spChg>
        <pc:spChg chg="add del">
          <ac:chgData name="Zinah Al-jelihawi" userId="d099eacd196f50ed" providerId="LiveId" clId="{262C5F8B-FD8A-4B89-B23A-46C689E22429}" dt="2022-10-20T10:09:25.663" v="4234" actId="26606"/>
          <ac:spMkLst>
            <pc:docMk/>
            <pc:sldMk cId="3165888589" sldId="311"/>
            <ac:spMk id="52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1T04:53:04.954" v="6805" actId="26606"/>
          <ac:spMkLst>
            <pc:docMk/>
            <pc:sldMk cId="3165888589" sldId="311"/>
            <ac:spMk id="56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1T04:53:04.954" v="6805" actId="26606"/>
          <ac:spMkLst>
            <pc:docMk/>
            <pc:sldMk cId="3165888589" sldId="311"/>
            <ac:spMk id="57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1T04:52:53.366" v="6802" actId="26606"/>
          <ac:spMkLst>
            <pc:docMk/>
            <pc:sldMk cId="3165888589" sldId="311"/>
            <ac:spMk id="62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1T04:53:04.913" v="6804" actId="26606"/>
          <ac:spMkLst>
            <pc:docMk/>
            <pc:sldMk cId="3165888589" sldId="311"/>
            <ac:spMk id="64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1T04:52:47.387" v="6800" actId="26606"/>
          <ac:spMkLst>
            <pc:docMk/>
            <pc:sldMk cId="3165888589" sldId="311"/>
            <ac:spMk id="65" creationId="{67B74F2B-9534-4540-96B0-5C8E958B940F}"/>
          </ac:spMkLst>
        </pc:spChg>
        <pc:spChg chg="add del">
          <ac:chgData name="Zinah Al-jelihawi" userId="d099eacd196f50ed" providerId="LiveId" clId="{262C5F8B-FD8A-4B89-B23A-46C689E22429}" dt="2022-10-21T04:53:04.913" v="6804" actId="26606"/>
          <ac:spMkLst>
            <pc:docMk/>
            <pc:sldMk cId="3165888589" sldId="311"/>
            <ac:spMk id="68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1T04:52:53.366" v="6802" actId="26606"/>
          <ac:spMkLst>
            <pc:docMk/>
            <pc:sldMk cId="3165888589" sldId="311"/>
            <ac:spMk id="69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1T05:15:22.254" v="7115" actId="26606"/>
          <ac:spMkLst>
            <pc:docMk/>
            <pc:sldMk cId="3165888589" sldId="311"/>
            <ac:spMk id="70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1T05:15:22.254" v="7115" actId="26606"/>
          <ac:spMkLst>
            <pc:docMk/>
            <pc:sldMk cId="3165888589" sldId="311"/>
            <ac:spMk id="72" creationId="{811CBAFA-D7E0-40A7-BB94-2C05304B407B}"/>
          </ac:spMkLst>
        </pc:spChg>
        <pc:spChg chg="add del">
          <ac:chgData name="Zinah Al-jelihawi" userId="d099eacd196f50ed" providerId="LiveId" clId="{262C5F8B-FD8A-4B89-B23A-46C689E22429}" dt="2022-10-21T05:15:22.254" v="7115" actId="26606"/>
          <ac:spMkLst>
            <pc:docMk/>
            <pc:sldMk cId="3165888589" sldId="311"/>
            <ac:spMk id="77" creationId="{D40791F6-715D-481A-9C4A-3645AECFD5A0}"/>
          </ac:spMkLst>
        </pc:spChg>
        <pc:spChg chg="add del">
          <ac:chgData name="Zinah Al-jelihawi" userId="d099eacd196f50ed" providerId="LiveId" clId="{262C5F8B-FD8A-4B89-B23A-46C689E22429}" dt="2022-10-21T05:15:22.254" v="7115" actId="26606"/>
          <ac:spMkLst>
            <pc:docMk/>
            <pc:sldMk cId="3165888589" sldId="311"/>
            <ac:spMk id="81" creationId="{811CBAFA-D7E0-40A7-BB94-2C05304B407B}"/>
          </ac:spMkLst>
        </pc:spChg>
        <pc:graphicFrameChg chg="add mod ord modGraphic">
          <ac:chgData name="Zinah Al-jelihawi" userId="d099eacd196f50ed" providerId="LiveId" clId="{262C5F8B-FD8A-4B89-B23A-46C689E22429}" dt="2022-10-21T05:15:58.943" v="7119" actId="26606"/>
          <ac:graphicFrameMkLst>
            <pc:docMk/>
            <pc:sldMk cId="3165888589" sldId="311"/>
            <ac:graphicFrameMk id="60" creationId="{C4DF5E9B-56DA-7863-8A87-FE781B9316C2}"/>
          </ac:graphicFrameMkLst>
        </pc:graphicFrameChg>
        <pc:picChg chg="add del mod ord">
          <ac:chgData name="Zinah Al-jelihawi" userId="d099eacd196f50ed" providerId="LiveId" clId="{262C5F8B-FD8A-4B89-B23A-46C689E22429}" dt="2022-10-20T10:09:21.302" v="4232" actId="478"/>
          <ac:picMkLst>
            <pc:docMk/>
            <pc:sldMk cId="3165888589" sldId="311"/>
            <ac:picMk id="5" creationId="{8D8D24D5-73EA-9A5A-24C0-CEF300D6124F}"/>
          </ac:picMkLst>
        </pc:picChg>
        <pc:picChg chg="add mod ord">
          <ac:chgData name="Zinah Al-jelihawi" userId="d099eacd196f50ed" providerId="LiveId" clId="{262C5F8B-FD8A-4B89-B23A-46C689E22429}" dt="2022-10-21T04:53:04.913" v="6804" actId="26606"/>
          <ac:picMkLst>
            <pc:docMk/>
            <pc:sldMk cId="3165888589" sldId="311"/>
            <ac:picMk id="6" creationId="{256BA488-899B-D961-0F02-3DA1EB252DC9}"/>
          </ac:picMkLst>
        </pc:picChg>
        <pc:picChg chg="add mod ord">
          <ac:chgData name="Zinah Al-jelihawi" userId="d099eacd196f50ed" providerId="LiveId" clId="{262C5F8B-FD8A-4B89-B23A-46C689E22429}" dt="2022-10-21T04:53:04.913" v="6804" actId="26606"/>
          <ac:picMkLst>
            <pc:docMk/>
            <pc:sldMk cId="3165888589" sldId="311"/>
            <ac:picMk id="7" creationId="{FBA87890-EAD4-B5E0-E607-73D288D79522}"/>
          </ac:picMkLst>
        </pc:picChg>
        <pc:cxnChg chg="add del">
          <ac:chgData name="Zinah Al-jelihawi" userId="d099eacd196f50ed" providerId="LiveId" clId="{262C5F8B-FD8A-4B89-B23A-46C689E22429}" dt="2022-10-20T07:02:37.230" v="1120" actId="26606"/>
          <ac:cxnSpMkLst>
            <pc:docMk/>
            <pc:sldMk cId="3165888589" sldId="311"/>
            <ac:cxnSpMk id="11" creationId="{1F5DC8C3-BA5F-4EED-BB9A-A14272BD82A1}"/>
          </ac:cxnSpMkLst>
        </pc:cxnChg>
        <pc:cxnChg chg="add del">
          <ac:chgData name="Zinah Al-jelihawi" userId="d099eacd196f50ed" providerId="LiveId" clId="{262C5F8B-FD8A-4B89-B23A-46C689E22429}" dt="2022-10-20T07:03:58.386" v="1137" actId="26606"/>
          <ac:cxnSpMkLst>
            <pc:docMk/>
            <pc:sldMk cId="3165888589" sldId="311"/>
            <ac:cxnSpMk id="22" creationId="{89EB8C68-FF1B-4849-867B-32D29B19F102}"/>
          </ac:cxnSpMkLst>
        </pc:cxnChg>
        <pc:cxnChg chg="add del">
          <ac:chgData name="Zinah Al-jelihawi" userId="d099eacd196f50ed" providerId="LiveId" clId="{262C5F8B-FD8A-4B89-B23A-46C689E22429}" dt="2022-10-20T10:09:11.422" v="4231" actId="26606"/>
          <ac:cxnSpMkLst>
            <pc:docMk/>
            <pc:sldMk cId="3165888589" sldId="311"/>
            <ac:cxnSpMk id="31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0T10:09:11.405" v="4230" actId="26606"/>
          <ac:cxnSpMkLst>
            <pc:docMk/>
            <pc:sldMk cId="3165888589" sldId="311"/>
            <ac:cxnSpMk id="40" creationId="{4364CDC3-ADB0-4691-9286-5925F160C2D5}"/>
          </ac:cxnSpMkLst>
        </pc:cxnChg>
        <pc:cxnChg chg="add del">
          <ac:chgData name="Zinah Al-jelihawi" userId="d099eacd196f50ed" providerId="LiveId" clId="{262C5F8B-FD8A-4B89-B23A-46C689E22429}" dt="2022-10-20T10:09:25.663" v="4234" actId="26606"/>
          <ac:cxnSpMkLst>
            <pc:docMk/>
            <pc:sldMk cId="3165888589" sldId="311"/>
            <ac:cxnSpMk id="54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4:53:04.954" v="6805" actId="26606"/>
          <ac:cxnSpMkLst>
            <pc:docMk/>
            <pc:sldMk cId="3165888589" sldId="311"/>
            <ac:cxnSpMk id="58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1T04:52:53.366" v="6802" actId="26606"/>
          <ac:cxnSpMkLst>
            <pc:docMk/>
            <pc:sldMk cId="3165888589" sldId="311"/>
            <ac:cxnSpMk id="63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1T04:53:04.913" v="6804" actId="26606"/>
          <ac:cxnSpMkLst>
            <pc:docMk/>
            <pc:sldMk cId="3165888589" sldId="311"/>
            <ac:cxnSpMk id="66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1T04:52:47.387" v="6800" actId="26606"/>
          <ac:cxnSpMkLst>
            <pc:docMk/>
            <pc:sldMk cId="3165888589" sldId="311"/>
            <ac:cxnSpMk id="67" creationId="{33BECB2B-2CFA-412C-880F-C4B60974936F}"/>
          </ac:cxnSpMkLst>
        </pc:cxnChg>
        <pc:cxnChg chg="add del">
          <ac:chgData name="Zinah Al-jelihawi" userId="d099eacd196f50ed" providerId="LiveId" clId="{262C5F8B-FD8A-4B89-B23A-46C689E22429}" dt="2022-10-21T05:15:22.254" v="7115" actId="26606"/>
          <ac:cxnSpMkLst>
            <pc:docMk/>
            <pc:sldMk cId="3165888589" sldId="311"/>
            <ac:cxnSpMk id="71" creationId="{740F83A4-FAC4-4867-95A5-BBFD280C7BF5}"/>
          </ac:cxnSpMkLst>
        </pc:cxnChg>
        <pc:cxnChg chg="add del">
          <ac:chgData name="Zinah Al-jelihawi" userId="d099eacd196f50ed" providerId="LiveId" clId="{262C5F8B-FD8A-4B89-B23A-46C689E22429}" dt="2022-10-21T05:15:22.254" v="7115" actId="26606"/>
          <ac:cxnSpMkLst>
            <pc:docMk/>
            <pc:sldMk cId="3165888589" sldId="311"/>
            <ac:cxnSpMk id="79" creationId="{740F83A4-FAC4-4867-95A5-BBFD280C7BF5}"/>
          </ac:cxnSpMkLst>
        </pc:cxnChg>
      </pc:sldChg>
      <pc:sldChg chg="addSp delSp modSp new mod">
        <pc:chgData name="Zinah Al-jelihawi" userId="d099eacd196f50ed" providerId="LiveId" clId="{262C5F8B-FD8A-4B89-B23A-46C689E22429}" dt="2022-10-21T04:47:14.119" v="6727" actId="20577"/>
        <pc:sldMkLst>
          <pc:docMk/>
          <pc:sldMk cId="1703898375" sldId="312"/>
        </pc:sldMkLst>
        <pc:spChg chg="mod">
          <ac:chgData name="Zinah Al-jelihawi" userId="d099eacd196f50ed" providerId="LiveId" clId="{262C5F8B-FD8A-4B89-B23A-46C689E22429}" dt="2022-10-21T04:41:20.273" v="6642"/>
          <ac:spMkLst>
            <pc:docMk/>
            <pc:sldMk cId="1703898375" sldId="312"/>
            <ac:spMk id="2" creationId="{FB33906E-A9FE-0F29-2CFA-7A0E74D9BC7C}"/>
          </ac:spMkLst>
        </pc:spChg>
        <pc:spChg chg="add del mod">
          <ac:chgData name="Zinah Al-jelihawi" userId="d099eacd196f50ed" providerId="LiveId" clId="{262C5F8B-FD8A-4B89-B23A-46C689E22429}" dt="2022-10-21T04:43:10.169" v="6660" actId="26606"/>
          <ac:spMkLst>
            <pc:docMk/>
            <pc:sldMk cId="1703898375" sldId="312"/>
            <ac:spMk id="3" creationId="{75BFAED4-195D-1C5C-7DE8-1933347376CB}"/>
          </ac:spMkLst>
        </pc:spChg>
        <pc:spChg chg="mod">
          <ac:chgData name="Zinah Al-jelihawi" userId="d099eacd196f50ed" providerId="LiveId" clId="{262C5F8B-FD8A-4B89-B23A-46C689E22429}" dt="2022-10-21T04:47:14.119" v="6727" actId="20577"/>
          <ac:spMkLst>
            <pc:docMk/>
            <pc:sldMk cId="1703898375" sldId="312"/>
            <ac:spMk id="4" creationId="{21BB0A7B-1DB6-3751-E56D-E60EE9AD4F78}"/>
          </ac:spMkLst>
        </pc:spChg>
        <pc:spChg chg="del">
          <ac:chgData name="Zinah Al-jelihawi" userId="d099eacd196f50ed" providerId="LiveId" clId="{262C5F8B-FD8A-4B89-B23A-46C689E22429}" dt="2022-10-21T04:43:21.117" v="6661" actId="21"/>
          <ac:spMkLst>
            <pc:docMk/>
            <pc:sldMk cId="1703898375" sldId="312"/>
            <ac:spMk id="5" creationId="{92A9215E-4234-13CF-A1AE-6F2DF135E3CF}"/>
          </ac:spMkLst>
        </pc:spChg>
        <pc:graphicFrameChg chg="add del">
          <ac:chgData name="Zinah Al-jelihawi" userId="d099eacd196f50ed" providerId="LiveId" clId="{262C5F8B-FD8A-4B89-B23A-46C689E22429}" dt="2022-10-21T04:41:47.800" v="6644" actId="26606"/>
          <ac:graphicFrameMkLst>
            <pc:docMk/>
            <pc:sldMk cId="1703898375" sldId="312"/>
            <ac:graphicFrameMk id="8" creationId="{00B04CBF-960F-11BB-76FC-C1E0A38BE18D}"/>
          </ac:graphicFrameMkLst>
        </pc:graphicFrameChg>
        <pc:graphicFrameChg chg="add mod modGraphic">
          <ac:chgData name="Zinah Al-jelihawi" userId="d099eacd196f50ed" providerId="LiveId" clId="{262C5F8B-FD8A-4B89-B23A-46C689E22429}" dt="2022-10-21T04:46:23.058" v="6698" actId="207"/>
          <ac:graphicFrameMkLst>
            <pc:docMk/>
            <pc:sldMk cId="1703898375" sldId="312"/>
            <ac:graphicFrameMk id="9" creationId="{9672CA3F-1620-7F54-A4C7-75EF2442BFC9}"/>
          </ac:graphicFrameMkLst>
        </pc:graphicFrameChg>
        <pc:picChg chg="add mod ord">
          <ac:chgData name="Zinah Al-jelihawi" userId="d099eacd196f50ed" providerId="LiveId" clId="{262C5F8B-FD8A-4B89-B23A-46C689E22429}" dt="2022-10-21T04:45:18.816" v="6683" actId="207"/>
          <ac:picMkLst>
            <pc:docMk/>
            <pc:sldMk cId="1703898375" sldId="312"/>
            <ac:picMk id="7" creationId="{FE820A5D-BBDA-0E95-C2D3-E9713093F20C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F79F2B-417E-4A10-BCC6-6DBE44F2DF0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0ED48B-26B1-408B-B56F-756BFF0BA8E6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It reduce decisions of uncertainty by identifying opportunities and threats  </a:t>
          </a:r>
        </a:p>
      </dgm:t>
    </dgm:pt>
    <dgm:pt modelId="{7FAFAC04-2F05-4E02-B4E6-19C38B944A8A}" type="parTrans" cxnId="{65CC3728-AB8F-46BA-93C1-E89EA0C499B0}">
      <dgm:prSet/>
      <dgm:spPr/>
      <dgm:t>
        <a:bodyPr/>
        <a:lstStyle/>
        <a:p>
          <a:endParaRPr lang="en-US"/>
        </a:p>
      </dgm:t>
    </dgm:pt>
    <dgm:pt modelId="{A7D6EAD6-96F5-440D-BA88-C6622DD3A162}" type="sibTrans" cxnId="{65CC3728-AB8F-46BA-93C1-E89EA0C499B0}">
      <dgm:prSet/>
      <dgm:spPr/>
      <dgm:t>
        <a:bodyPr/>
        <a:lstStyle/>
        <a:p>
          <a:endParaRPr lang="en-US"/>
        </a:p>
      </dgm:t>
    </dgm:pt>
    <dgm:pt modelId="{DB054A5B-C940-4802-A7A6-32E8967C5813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Define knowledge and performance goals</a:t>
          </a:r>
        </a:p>
      </dgm:t>
    </dgm:pt>
    <dgm:pt modelId="{1996F359-1D9F-4D26-8382-C6A0B288C0D3}" type="parTrans" cxnId="{352CD302-3B9C-4F5C-BD6D-338BC7CBB379}">
      <dgm:prSet/>
      <dgm:spPr/>
      <dgm:t>
        <a:bodyPr/>
        <a:lstStyle/>
        <a:p>
          <a:endParaRPr lang="en-US"/>
        </a:p>
      </dgm:t>
    </dgm:pt>
    <dgm:pt modelId="{980B95FA-74E9-4DD3-B10A-A5196028519A}" type="sibTrans" cxnId="{352CD302-3B9C-4F5C-BD6D-338BC7CBB379}">
      <dgm:prSet/>
      <dgm:spPr/>
      <dgm:t>
        <a:bodyPr/>
        <a:lstStyle/>
        <a:p>
          <a:endParaRPr lang="en-US"/>
        </a:p>
      </dgm:t>
    </dgm:pt>
    <dgm:pt modelId="{533F0756-A8FF-4BA6-ADE9-5671EC40AD01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Ability to unlock massive data and create data mining</a:t>
          </a:r>
        </a:p>
      </dgm:t>
    </dgm:pt>
    <dgm:pt modelId="{131CFE08-78D2-437D-9CFB-2E015BD16863}" type="parTrans" cxnId="{9D1EFBA2-1330-4A70-90DB-27331DFE93F3}">
      <dgm:prSet/>
      <dgm:spPr/>
      <dgm:t>
        <a:bodyPr/>
        <a:lstStyle/>
        <a:p>
          <a:endParaRPr lang="en-US"/>
        </a:p>
      </dgm:t>
    </dgm:pt>
    <dgm:pt modelId="{9ED1836A-BA28-4FBC-A232-F931B090C94B}" type="sibTrans" cxnId="{9D1EFBA2-1330-4A70-90DB-27331DFE93F3}">
      <dgm:prSet/>
      <dgm:spPr/>
      <dgm:t>
        <a:bodyPr/>
        <a:lstStyle/>
        <a:p>
          <a:endParaRPr lang="en-US"/>
        </a:p>
      </dgm:t>
    </dgm:pt>
    <dgm:pt modelId="{4499EDFF-F9E9-4151-9D77-B580ADF67A4B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Make critical business decisions and identify growth improvement opportunities</a:t>
          </a:r>
        </a:p>
      </dgm:t>
    </dgm:pt>
    <dgm:pt modelId="{3D727C6C-B155-496B-A55A-3B936C05D077}" type="parTrans" cxnId="{68C26BD7-6102-44B0-AFB4-F67D5C671DCD}">
      <dgm:prSet/>
      <dgm:spPr/>
      <dgm:t>
        <a:bodyPr/>
        <a:lstStyle/>
        <a:p>
          <a:endParaRPr lang="en-US"/>
        </a:p>
      </dgm:t>
    </dgm:pt>
    <dgm:pt modelId="{927E6088-914E-4E66-96D4-BA5DE6197129}" type="sibTrans" cxnId="{68C26BD7-6102-44B0-AFB4-F67D5C671DCD}">
      <dgm:prSet/>
      <dgm:spPr/>
      <dgm:t>
        <a:bodyPr/>
        <a:lstStyle/>
        <a:p>
          <a:endParaRPr lang="en-US"/>
        </a:p>
      </dgm:t>
    </dgm:pt>
    <dgm:pt modelId="{90AEDAB4-9495-41B6-A67C-461A4BB8666A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Technology has spurred and automation processes depending on data </a:t>
          </a:r>
        </a:p>
      </dgm:t>
    </dgm:pt>
    <dgm:pt modelId="{13848D33-DF78-4FC2-B834-F78E07FA0CEB}" type="parTrans" cxnId="{554C3F73-EDBF-49A8-AD00-3EC23F6852ED}">
      <dgm:prSet/>
      <dgm:spPr/>
      <dgm:t>
        <a:bodyPr/>
        <a:lstStyle/>
        <a:p>
          <a:endParaRPr lang="en-US"/>
        </a:p>
      </dgm:t>
    </dgm:pt>
    <dgm:pt modelId="{FDAC7E57-7D3C-449E-A9F6-8465837B4154}" type="sibTrans" cxnId="{554C3F73-EDBF-49A8-AD00-3EC23F6852ED}">
      <dgm:prSet/>
      <dgm:spPr/>
      <dgm:t>
        <a:bodyPr/>
        <a:lstStyle/>
        <a:p>
          <a:endParaRPr lang="en-US"/>
        </a:p>
      </dgm:t>
    </dgm:pt>
    <dgm:pt modelId="{3CC35BF5-BC13-49BE-A897-8BBB2D9A0C8D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Data collected from customers, products, environment and competitors to create necessary decisions </a:t>
          </a:r>
        </a:p>
      </dgm:t>
    </dgm:pt>
    <dgm:pt modelId="{1DD82AD0-6161-4EDF-8CF4-C93D6AD5FFF8}" type="parTrans" cxnId="{A26E7FEB-1D4E-49A1-B59F-215A23BD878D}">
      <dgm:prSet/>
      <dgm:spPr/>
      <dgm:t>
        <a:bodyPr/>
        <a:lstStyle/>
        <a:p>
          <a:endParaRPr lang="en-US"/>
        </a:p>
      </dgm:t>
    </dgm:pt>
    <dgm:pt modelId="{5502440B-1566-483E-B2DA-ACB2F6F127CC}" type="sibTrans" cxnId="{A26E7FEB-1D4E-49A1-B59F-215A23BD878D}">
      <dgm:prSet/>
      <dgm:spPr/>
      <dgm:t>
        <a:bodyPr/>
        <a:lstStyle/>
        <a:p>
          <a:endParaRPr lang="en-US"/>
        </a:p>
      </dgm:t>
    </dgm:pt>
    <dgm:pt modelId="{5C9D2D85-39D1-4FAE-A4C7-F29FAE9599FA}" type="pres">
      <dgm:prSet presAssocID="{25F79F2B-417E-4A10-BCC6-6DBE44F2DF04}" presName="diagram" presStyleCnt="0">
        <dgm:presLayoutVars>
          <dgm:dir/>
          <dgm:resizeHandles val="exact"/>
        </dgm:presLayoutVars>
      </dgm:prSet>
      <dgm:spPr/>
    </dgm:pt>
    <dgm:pt modelId="{421CA172-EA32-4402-B386-0DDEB7D43A9B}" type="pres">
      <dgm:prSet presAssocID="{FC0ED48B-26B1-408B-B56F-756BFF0BA8E6}" presName="node" presStyleLbl="node1" presStyleIdx="0" presStyleCnt="6">
        <dgm:presLayoutVars>
          <dgm:bulletEnabled val="1"/>
        </dgm:presLayoutVars>
      </dgm:prSet>
      <dgm:spPr/>
    </dgm:pt>
    <dgm:pt modelId="{BF630AC2-FC4B-47C3-86DE-CE522B0FF8F6}" type="pres">
      <dgm:prSet presAssocID="{A7D6EAD6-96F5-440D-BA88-C6622DD3A162}" presName="sibTrans" presStyleCnt="0"/>
      <dgm:spPr/>
    </dgm:pt>
    <dgm:pt modelId="{A1713498-31FB-4DCB-93C4-6CE8998431C6}" type="pres">
      <dgm:prSet presAssocID="{DB054A5B-C940-4802-A7A6-32E8967C5813}" presName="node" presStyleLbl="node1" presStyleIdx="1" presStyleCnt="6">
        <dgm:presLayoutVars>
          <dgm:bulletEnabled val="1"/>
        </dgm:presLayoutVars>
      </dgm:prSet>
      <dgm:spPr/>
    </dgm:pt>
    <dgm:pt modelId="{138243F3-2D2B-48F8-921F-B3D35948A7F4}" type="pres">
      <dgm:prSet presAssocID="{980B95FA-74E9-4DD3-B10A-A5196028519A}" presName="sibTrans" presStyleCnt="0"/>
      <dgm:spPr/>
    </dgm:pt>
    <dgm:pt modelId="{A33E5FCF-D04B-4A43-A177-FC24293546AB}" type="pres">
      <dgm:prSet presAssocID="{533F0756-A8FF-4BA6-ADE9-5671EC40AD01}" presName="node" presStyleLbl="node1" presStyleIdx="2" presStyleCnt="6">
        <dgm:presLayoutVars>
          <dgm:bulletEnabled val="1"/>
        </dgm:presLayoutVars>
      </dgm:prSet>
      <dgm:spPr/>
    </dgm:pt>
    <dgm:pt modelId="{3CE598BA-3D3B-4E97-9A63-A1F9B81B244B}" type="pres">
      <dgm:prSet presAssocID="{9ED1836A-BA28-4FBC-A232-F931B090C94B}" presName="sibTrans" presStyleCnt="0"/>
      <dgm:spPr/>
    </dgm:pt>
    <dgm:pt modelId="{5FF34A45-1D72-4D36-B734-9E8CF26AB58F}" type="pres">
      <dgm:prSet presAssocID="{4499EDFF-F9E9-4151-9D77-B580ADF67A4B}" presName="node" presStyleLbl="node1" presStyleIdx="3" presStyleCnt="6">
        <dgm:presLayoutVars>
          <dgm:bulletEnabled val="1"/>
        </dgm:presLayoutVars>
      </dgm:prSet>
      <dgm:spPr/>
    </dgm:pt>
    <dgm:pt modelId="{6932A0B0-5FA7-4D5D-898C-708D8A0CE927}" type="pres">
      <dgm:prSet presAssocID="{927E6088-914E-4E66-96D4-BA5DE6197129}" presName="sibTrans" presStyleCnt="0"/>
      <dgm:spPr/>
    </dgm:pt>
    <dgm:pt modelId="{7CDECA95-FAB8-415E-8948-044B04948736}" type="pres">
      <dgm:prSet presAssocID="{90AEDAB4-9495-41B6-A67C-461A4BB8666A}" presName="node" presStyleLbl="node1" presStyleIdx="4" presStyleCnt="6">
        <dgm:presLayoutVars>
          <dgm:bulletEnabled val="1"/>
        </dgm:presLayoutVars>
      </dgm:prSet>
      <dgm:spPr/>
    </dgm:pt>
    <dgm:pt modelId="{2CA0EF96-B1BA-495A-8DB4-CB9DDE9CDC02}" type="pres">
      <dgm:prSet presAssocID="{FDAC7E57-7D3C-449E-A9F6-8465837B4154}" presName="sibTrans" presStyleCnt="0"/>
      <dgm:spPr/>
    </dgm:pt>
    <dgm:pt modelId="{C276FFB3-7981-416F-90A9-78FF7CDF5CE1}" type="pres">
      <dgm:prSet presAssocID="{3CC35BF5-BC13-49BE-A897-8BBB2D9A0C8D}" presName="node" presStyleLbl="node1" presStyleIdx="5" presStyleCnt="6">
        <dgm:presLayoutVars>
          <dgm:bulletEnabled val="1"/>
        </dgm:presLayoutVars>
      </dgm:prSet>
      <dgm:spPr/>
    </dgm:pt>
  </dgm:ptLst>
  <dgm:cxnLst>
    <dgm:cxn modelId="{352CD302-3B9C-4F5C-BD6D-338BC7CBB379}" srcId="{25F79F2B-417E-4A10-BCC6-6DBE44F2DF04}" destId="{DB054A5B-C940-4802-A7A6-32E8967C5813}" srcOrd="1" destOrd="0" parTransId="{1996F359-1D9F-4D26-8382-C6A0B288C0D3}" sibTransId="{980B95FA-74E9-4DD3-B10A-A5196028519A}"/>
    <dgm:cxn modelId="{0DA75105-1DF1-48A2-8AE2-6CAD2821E826}" type="presOf" srcId="{90AEDAB4-9495-41B6-A67C-461A4BB8666A}" destId="{7CDECA95-FAB8-415E-8948-044B04948736}" srcOrd="0" destOrd="0" presId="urn:microsoft.com/office/officeart/2005/8/layout/default"/>
    <dgm:cxn modelId="{65CC3728-AB8F-46BA-93C1-E89EA0C499B0}" srcId="{25F79F2B-417E-4A10-BCC6-6DBE44F2DF04}" destId="{FC0ED48B-26B1-408B-B56F-756BFF0BA8E6}" srcOrd="0" destOrd="0" parTransId="{7FAFAC04-2F05-4E02-B4E6-19C38B944A8A}" sibTransId="{A7D6EAD6-96F5-440D-BA88-C6622DD3A162}"/>
    <dgm:cxn modelId="{AFBDD965-8CCB-48C6-96BC-AB1C1DF875D4}" type="presOf" srcId="{FC0ED48B-26B1-408B-B56F-756BFF0BA8E6}" destId="{421CA172-EA32-4402-B386-0DDEB7D43A9B}" srcOrd="0" destOrd="0" presId="urn:microsoft.com/office/officeart/2005/8/layout/default"/>
    <dgm:cxn modelId="{554C3F73-EDBF-49A8-AD00-3EC23F6852ED}" srcId="{25F79F2B-417E-4A10-BCC6-6DBE44F2DF04}" destId="{90AEDAB4-9495-41B6-A67C-461A4BB8666A}" srcOrd="4" destOrd="0" parTransId="{13848D33-DF78-4FC2-B834-F78E07FA0CEB}" sibTransId="{FDAC7E57-7D3C-449E-A9F6-8465837B4154}"/>
    <dgm:cxn modelId="{863D1989-128C-4D91-B78B-2490BEE66BFC}" type="presOf" srcId="{25F79F2B-417E-4A10-BCC6-6DBE44F2DF04}" destId="{5C9D2D85-39D1-4FAE-A4C7-F29FAE9599FA}" srcOrd="0" destOrd="0" presId="urn:microsoft.com/office/officeart/2005/8/layout/default"/>
    <dgm:cxn modelId="{5389848A-725C-43DE-B7DB-191A4800BDD9}" type="presOf" srcId="{3CC35BF5-BC13-49BE-A897-8BBB2D9A0C8D}" destId="{C276FFB3-7981-416F-90A9-78FF7CDF5CE1}" srcOrd="0" destOrd="0" presId="urn:microsoft.com/office/officeart/2005/8/layout/default"/>
    <dgm:cxn modelId="{9D1EFBA2-1330-4A70-90DB-27331DFE93F3}" srcId="{25F79F2B-417E-4A10-BCC6-6DBE44F2DF04}" destId="{533F0756-A8FF-4BA6-ADE9-5671EC40AD01}" srcOrd="2" destOrd="0" parTransId="{131CFE08-78D2-437D-9CFB-2E015BD16863}" sibTransId="{9ED1836A-BA28-4FBC-A232-F931B090C94B}"/>
    <dgm:cxn modelId="{3CEA7BB6-EEC8-4A24-BBD2-5E679FC55165}" type="presOf" srcId="{DB054A5B-C940-4802-A7A6-32E8967C5813}" destId="{A1713498-31FB-4DCB-93C4-6CE8998431C6}" srcOrd="0" destOrd="0" presId="urn:microsoft.com/office/officeart/2005/8/layout/default"/>
    <dgm:cxn modelId="{68C26BD7-6102-44B0-AFB4-F67D5C671DCD}" srcId="{25F79F2B-417E-4A10-BCC6-6DBE44F2DF04}" destId="{4499EDFF-F9E9-4151-9D77-B580ADF67A4B}" srcOrd="3" destOrd="0" parTransId="{3D727C6C-B155-496B-A55A-3B936C05D077}" sibTransId="{927E6088-914E-4E66-96D4-BA5DE6197129}"/>
    <dgm:cxn modelId="{D637B8E7-221B-4068-AA3B-AAA8C7B02C44}" type="presOf" srcId="{4499EDFF-F9E9-4151-9D77-B580ADF67A4B}" destId="{5FF34A45-1D72-4D36-B734-9E8CF26AB58F}" srcOrd="0" destOrd="0" presId="urn:microsoft.com/office/officeart/2005/8/layout/default"/>
    <dgm:cxn modelId="{A26E7FEB-1D4E-49A1-B59F-215A23BD878D}" srcId="{25F79F2B-417E-4A10-BCC6-6DBE44F2DF04}" destId="{3CC35BF5-BC13-49BE-A897-8BBB2D9A0C8D}" srcOrd="5" destOrd="0" parTransId="{1DD82AD0-6161-4EDF-8CF4-C93D6AD5FFF8}" sibTransId="{5502440B-1566-483E-B2DA-ACB2F6F127CC}"/>
    <dgm:cxn modelId="{C8BE7CFD-8F7A-4D12-9C1F-44D99B77939C}" type="presOf" srcId="{533F0756-A8FF-4BA6-ADE9-5671EC40AD01}" destId="{A33E5FCF-D04B-4A43-A177-FC24293546AB}" srcOrd="0" destOrd="0" presId="urn:microsoft.com/office/officeart/2005/8/layout/default"/>
    <dgm:cxn modelId="{048B9841-B501-4183-8C9B-FAB8C2AACBC9}" type="presParOf" srcId="{5C9D2D85-39D1-4FAE-A4C7-F29FAE9599FA}" destId="{421CA172-EA32-4402-B386-0DDEB7D43A9B}" srcOrd="0" destOrd="0" presId="urn:microsoft.com/office/officeart/2005/8/layout/default"/>
    <dgm:cxn modelId="{7875660E-1F8D-4A24-BBDA-E0F4A06D94EF}" type="presParOf" srcId="{5C9D2D85-39D1-4FAE-A4C7-F29FAE9599FA}" destId="{BF630AC2-FC4B-47C3-86DE-CE522B0FF8F6}" srcOrd="1" destOrd="0" presId="urn:microsoft.com/office/officeart/2005/8/layout/default"/>
    <dgm:cxn modelId="{7BC5CAD3-3326-4C63-8703-1770435285D0}" type="presParOf" srcId="{5C9D2D85-39D1-4FAE-A4C7-F29FAE9599FA}" destId="{A1713498-31FB-4DCB-93C4-6CE8998431C6}" srcOrd="2" destOrd="0" presId="urn:microsoft.com/office/officeart/2005/8/layout/default"/>
    <dgm:cxn modelId="{87B58047-02A0-4299-8F96-5E78014C9B98}" type="presParOf" srcId="{5C9D2D85-39D1-4FAE-A4C7-F29FAE9599FA}" destId="{138243F3-2D2B-48F8-921F-B3D35948A7F4}" srcOrd="3" destOrd="0" presId="urn:microsoft.com/office/officeart/2005/8/layout/default"/>
    <dgm:cxn modelId="{B0D5C630-3548-4290-918E-81C2F82C5250}" type="presParOf" srcId="{5C9D2D85-39D1-4FAE-A4C7-F29FAE9599FA}" destId="{A33E5FCF-D04B-4A43-A177-FC24293546AB}" srcOrd="4" destOrd="0" presId="urn:microsoft.com/office/officeart/2005/8/layout/default"/>
    <dgm:cxn modelId="{BB3E0358-B378-4539-B007-DF4F778549DE}" type="presParOf" srcId="{5C9D2D85-39D1-4FAE-A4C7-F29FAE9599FA}" destId="{3CE598BA-3D3B-4E97-9A63-A1F9B81B244B}" srcOrd="5" destOrd="0" presId="urn:microsoft.com/office/officeart/2005/8/layout/default"/>
    <dgm:cxn modelId="{4EB5DE54-0D32-4FD6-9E9C-ADE39FDB6CA2}" type="presParOf" srcId="{5C9D2D85-39D1-4FAE-A4C7-F29FAE9599FA}" destId="{5FF34A45-1D72-4D36-B734-9E8CF26AB58F}" srcOrd="6" destOrd="0" presId="urn:microsoft.com/office/officeart/2005/8/layout/default"/>
    <dgm:cxn modelId="{385516F5-FA91-4C44-AA27-9F97C158C96D}" type="presParOf" srcId="{5C9D2D85-39D1-4FAE-A4C7-F29FAE9599FA}" destId="{6932A0B0-5FA7-4D5D-898C-708D8A0CE927}" srcOrd="7" destOrd="0" presId="urn:microsoft.com/office/officeart/2005/8/layout/default"/>
    <dgm:cxn modelId="{8EC0A3C8-7A47-4246-9490-8482EC207AD3}" type="presParOf" srcId="{5C9D2D85-39D1-4FAE-A4C7-F29FAE9599FA}" destId="{7CDECA95-FAB8-415E-8948-044B04948736}" srcOrd="8" destOrd="0" presId="urn:microsoft.com/office/officeart/2005/8/layout/default"/>
    <dgm:cxn modelId="{52795E3D-7BA4-4FF8-9112-4ECF258D2EA7}" type="presParOf" srcId="{5C9D2D85-39D1-4FAE-A4C7-F29FAE9599FA}" destId="{2CA0EF96-B1BA-495A-8DB4-CB9DDE9CDC02}" srcOrd="9" destOrd="0" presId="urn:microsoft.com/office/officeart/2005/8/layout/default"/>
    <dgm:cxn modelId="{DC82010E-AB9F-4272-B456-F4BB620B6CC8}" type="presParOf" srcId="{5C9D2D85-39D1-4FAE-A4C7-F29FAE9599FA}" destId="{C276FFB3-7981-416F-90A9-78FF7CDF5CE1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829093-F02F-4666-A620-A4905192ABA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2C6A8A-417B-456A-AEF5-2F0E6B95D2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Several challenges could face the organization when data is being collected poorly</a:t>
          </a:r>
        </a:p>
      </dgm:t>
    </dgm:pt>
    <dgm:pt modelId="{95CCE391-9C6B-45AF-9033-E33C8FD56718}" type="parTrans" cxnId="{B22EFA4C-2398-4103-B701-0A773BBC130E}">
      <dgm:prSet/>
      <dgm:spPr/>
      <dgm:t>
        <a:bodyPr/>
        <a:lstStyle/>
        <a:p>
          <a:endParaRPr lang="en-US"/>
        </a:p>
      </dgm:t>
    </dgm:pt>
    <dgm:pt modelId="{234E4F47-3E2D-4ABE-8665-F034D5A20086}" type="sibTrans" cxnId="{B22EFA4C-2398-4103-B701-0A773BBC130E}">
      <dgm:prSet/>
      <dgm:spPr/>
      <dgm:t>
        <a:bodyPr/>
        <a:lstStyle/>
        <a:p>
          <a:endParaRPr lang="en-US"/>
        </a:p>
      </dgm:t>
    </dgm:pt>
    <dgm:pt modelId="{C2DAF791-6558-4F08-A916-75B8103A3B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Creating a centralized system where all basic information is connected cross departments. </a:t>
          </a:r>
        </a:p>
      </dgm:t>
    </dgm:pt>
    <dgm:pt modelId="{C0FC3704-CD04-44FA-AABA-7BD51610A1ED}" type="parTrans" cxnId="{1C3E4F55-0675-4FF0-8EF0-1EF7CC670C43}">
      <dgm:prSet/>
      <dgm:spPr/>
      <dgm:t>
        <a:bodyPr/>
        <a:lstStyle/>
        <a:p>
          <a:endParaRPr lang="en-US"/>
        </a:p>
      </dgm:t>
    </dgm:pt>
    <dgm:pt modelId="{B4B1109A-C752-47AD-86C1-B86E76D0E2BD}" type="sibTrans" cxnId="{1C3E4F55-0675-4FF0-8EF0-1EF7CC670C43}">
      <dgm:prSet/>
      <dgm:spPr/>
      <dgm:t>
        <a:bodyPr/>
        <a:lstStyle/>
        <a:p>
          <a:endParaRPr lang="en-US"/>
        </a:p>
      </dgm:t>
    </dgm:pt>
    <dgm:pt modelId="{880FEB2D-EF66-4C99-BDB7-84AF11A5C4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Easy to facilitate the work quality and ensures that information is up to date</a:t>
          </a:r>
        </a:p>
      </dgm:t>
    </dgm:pt>
    <dgm:pt modelId="{E2E8F9ED-B3DA-4914-A498-164AD19C4C73}" type="parTrans" cxnId="{3C3E6B7D-4054-43AB-881C-3D1FC9517F0F}">
      <dgm:prSet/>
      <dgm:spPr/>
      <dgm:t>
        <a:bodyPr/>
        <a:lstStyle/>
        <a:p>
          <a:endParaRPr lang="en-US"/>
        </a:p>
      </dgm:t>
    </dgm:pt>
    <dgm:pt modelId="{A6F3F56D-1434-4A5B-B620-3DA47122724C}" type="sibTrans" cxnId="{3C3E6B7D-4054-43AB-881C-3D1FC9517F0F}">
      <dgm:prSet/>
      <dgm:spPr/>
      <dgm:t>
        <a:bodyPr/>
        <a:lstStyle/>
        <a:p>
          <a:endParaRPr lang="en-US"/>
        </a:p>
      </dgm:t>
    </dgm:pt>
    <dgm:pt modelId="{B331C836-7949-4A62-B28A-A26403BB4A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Can be managed by less people and therefore protecting information</a:t>
          </a:r>
        </a:p>
      </dgm:t>
    </dgm:pt>
    <dgm:pt modelId="{4760C41B-861A-46A1-A502-80561B2E55D1}" type="parTrans" cxnId="{CA5832CD-49AC-49EB-8D78-14F1ADA5E322}">
      <dgm:prSet/>
      <dgm:spPr/>
      <dgm:t>
        <a:bodyPr/>
        <a:lstStyle/>
        <a:p>
          <a:endParaRPr lang="en-US"/>
        </a:p>
      </dgm:t>
    </dgm:pt>
    <dgm:pt modelId="{42A0D328-5A51-4FC6-9564-0B21F2C1205C}" type="sibTrans" cxnId="{CA5832CD-49AC-49EB-8D78-14F1ADA5E322}">
      <dgm:prSet/>
      <dgm:spPr/>
      <dgm:t>
        <a:bodyPr/>
        <a:lstStyle/>
        <a:p>
          <a:endParaRPr lang="en-US"/>
        </a:p>
      </dgm:t>
    </dgm:pt>
    <dgm:pt modelId="{3741EE8F-45BF-4BA0-8394-572340424F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Protection can be applied from one system to all systems</a:t>
          </a:r>
        </a:p>
      </dgm:t>
    </dgm:pt>
    <dgm:pt modelId="{567DFC80-1905-4FE7-B91B-63D4FCBF6104}" type="parTrans" cxnId="{8682965A-B4DD-4435-A742-959C6C1BA14E}">
      <dgm:prSet/>
      <dgm:spPr/>
      <dgm:t>
        <a:bodyPr/>
        <a:lstStyle/>
        <a:p>
          <a:endParaRPr lang="en-US"/>
        </a:p>
      </dgm:t>
    </dgm:pt>
    <dgm:pt modelId="{BAE6DBCE-7671-493B-BAD4-BFF0DE7437FD}" type="sibTrans" cxnId="{8682965A-B4DD-4435-A742-959C6C1BA14E}">
      <dgm:prSet/>
      <dgm:spPr/>
      <dgm:t>
        <a:bodyPr/>
        <a:lstStyle/>
        <a:p>
          <a:endParaRPr lang="en-US"/>
        </a:p>
      </dgm:t>
    </dgm:pt>
    <dgm:pt modelId="{94F75484-E0C3-4DFE-828A-B9198E3A12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ensures flexibility, speed in data input and management, low cost on maintaining </a:t>
          </a:r>
        </a:p>
      </dgm:t>
    </dgm:pt>
    <dgm:pt modelId="{2A5B69AB-6D9E-47AD-98B9-57B5DF4CAE6B}" type="parTrans" cxnId="{2EF89A21-7F59-4A9D-B7D2-CB9B06092E16}">
      <dgm:prSet/>
      <dgm:spPr/>
      <dgm:t>
        <a:bodyPr/>
        <a:lstStyle/>
        <a:p>
          <a:endParaRPr lang="en-US"/>
        </a:p>
      </dgm:t>
    </dgm:pt>
    <dgm:pt modelId="{78ADF9E5-C067-4936-ACFC-11A47615184F}" type="sibTrans" cxnId="{2EF89A21-7F59-4A9D-B7D2-CB9B06092E16}">
      <dgm:prSet/>
      <dgm:spPr/>
      <dgm:t>
        <a:bodyPr/>
        <a:lstStyle/>
        <a:p>
          <a:endParaRPr lang="en-US"/>
        </a:p>
      </dgm:t>
    </dgm:pt>
    <dgm:pt modelId="{83476620-5DE6-4346-989F-8635C6117437}" type="pres">
      <dgm:prSet presAssocID="{F4829093-F02F-4666-A620-A4905192ABA6}" presName="root" presStyleCnt="0">
        <dgm:presLayoutVars>
          <dgm:dir/>
          <dgm:resizeHandles val="exact"/>
        </dgm:presLayoutVars>
      </dgm:prSet>
      <dgm:spPr/>
    </dgm:pt>
    <dgm:pt modelId="{7885D741-EBDA-4670-8A7D-1CD1D71741D5}" type="pres">
      <dgm:prSet presAssocID="{5D2C6A8A-417B-456A-AEF5-2F0E6B95D25E}" presName="compNode" presStyleCnt="0"/>
      <dgm:spPr/>
    </dgm:pt>
    <dgm:pt modelId="{0D27D002-DBC8-4EEA-8A5A-E1D13ADE44CF}" type="pres">
      <dgm:prSet presAssocID="{5D2C6A8A-417B-456A-AEF5-2F0E6B95D25E}" presName="bgRect" presStyleLbl="bgShp" presStyleIdx="0" presStyleCnt="6"/>
      <dgm:spPr/>
    </dgm:pt>
    <dgm:pt modelId="{5D09B3F9-3139-4B5C-9808-F1C97F37AFA7}" type="pres">
      <dgm:prSet presAssocID="{5D2C6A8A-417B-456A-AEF5-2F0E6B95D25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DC4C011D-3FB3-44C9-8423-1885B743D16A}" type="pres">
      <dgm:prSet presAssocID="{5D2C6A8A-417B-456A-AEF5-2F0E6B95D25E}" presName="spaceRect" presStyleCnt="0"/>
      <dgm:spPr/>
    </dgm:pt>
    <dgm:pt modelId="{EB4C1960-8F6E-408C-A190-7F38CFDF4762}" type="pres">
      <dgm:prSet presAssocID="{5D2C6A8A-417B-456A-AEF5-2F0E6B95D25E}" presName="parTx" presStyleLbl="revTx" presStyleIdx="0" presStyleCnt="6">
        <dgm:presLayoutVars>
          <dgm:chMax val="0"/>
          <dgm:chPref val="0"/>
        </dgm:presLayoutVars>
      </dgm:prSet>
      <dgm:spPr/>
    </dgm:pt>
    <dgm:pt modelId="{E25E68E7-0EC2-4632-B20C-3F3E247A58BF}" type="pres">
      <dgm:prSet presAssocID="{234E4F47-3E2D-4ABE-8665-F034D5A20086}" presName="sibTrans" presStyleCnt="0"/>
      <dgm:spPr/>
    </dgm:pt>
    <dgm:pt modelId="{F3E8F08D-718C-424D-8167-1D3158655EC6}" type="pres">
      <dgm:prSet presAssocID="{C2DAF791-6558-4F08-A916-75B8103A3BA7}" presName="compNode" presStyleCnt="0"/>
      <dgm:spPr/>
    </dgm:pt>
    <dgm:pt modelId="{319AC2F6-EE53-4A16-A7FB-5E9492EC113A}" type="pres">
      <dgm:prSet presAssocID="{C2DAF791-6558-4F08-A916-75B8103A3BA7}" presName="bgRect" presStyleLbl="bgShp" presStyleIdx="1" presStyleCnt="6"/>
      <dgm:spPr/>
    </dgm:pt>
    <dgm:pt modelId="{5E6D8639-392E-4F92-B24B-EE355DEA7B36}" type="pres">
      <dgm:prSet presAssocID="{C2DAF791-6558-4F08-A916-75B8103A3BA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7B48DAAC-0BE0-4475-B915-BAF546027F91}" type="pres">
      <dgm:prSet presAssocID="{C2DAF791-6558-4F08-A916-75B8103A3BA7}" presName="spaceRect" presStyleCnt="0"/>
      <dgm:spPr/>
    </dgm:pt>
    <dgm:pt modelId="{0361898B-F140-4B90-879A-1048615B6AC2}" type="pres">
      <dgm:prSet presAssocID="{C2DAF791-6558-4F08-A916-75B8103A3BA7}" presName="parTx" presStyleLbl="revTx" presStyleIdx="1" presStyleCnt="6">
        <dgm:presLayoutVars>
          <dgm:chMax val="0"/>
          <dgm:chPref val="0"/>
        </dgm:presLayoutVars>
      </dgm:prSet>
      <dgm:spPr/>
    </dgm:pt>
    <dgm:pt modelId="{A0611E36-8EA1-4F85-A8C9-2BF10833BAE3}" type="pres">
      <dgm:prSet presAssocID="{B4B1109A-C752-47AD-86C1-B86E76D0E2BD}" presName="sibTrans" presStyleCnt="0"/>
      <dgm:spPr/>
    </dgm:pt>
    <dgm:pt modelId="{9DB72A34-806A-4136-87A3-C40169A0AFCE}" type="pres">
      <dgm:prSet presAssocID="{880FEB2D-EF66-4C99-BDB7-84AF11A5C411}" presName="compNode" presStyleCnt="0"/>
      <dgm:spPr/>
    </dgm:pt>
    <dgm:pt modelId="{3A3F4990-53E1-4890-9B92-EBCF1237B150}" type="pres">
      <dgm:prSet presAssocID="{880FEB2D-EF66-4C99-BDB7-84AF11A5C411}" presName="bgRect" presStyleLbl="bgShp" presStyleIdx="2" presStyleCnt="6"/>
      <dgm:spPr/>
    </dgm:pt>
    <dgm:pt modelId="{0D951C84-255E-4C4B-9F95-0B5678A68218}" type="pres">
      <dgm:prSet presAssocID="{880FEB2D-EF66-4C99-BDB7-84AF11A5C41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4C9EC915-3FE2-490F-917E-3A1A965B9780}" type="pres">
      <dgm:prSet presAssocID="{880FEB2D-EF66-4C99-BDB7-84AF11A5C411}" presName="spaceRect" presStyleCnt="0"/>
      <dgm:spPr/>
    </dgm:pt>
    <dgm:pt modelId="{C072F340-BABC-4925-AD7F-D53059CA1D44}" type="pres">
      <dgm:prSet presAssocID="{880FEB2D-EF66-4C99-BDB7-84AF11A5C411}" presName="parTx" presStyleLbl="revTx" presStyleIdx="2" presStyleCnt="6">
        <dgm:presLayoutVars>
          <dgm:chMax val="0"/>
          <dgm:chPref val="0"/>
        </dgm:presLayoutVars>
      </dgm:prSet>
      <dgm:spPr/>
    </dgm:pt>
    <dgm:pt modelId="{81D55B34-14F5-49B9-9D58-F6276B39951B}" type="pres">
      <dgm:prSet presAssocID="{A6F3F56D-1434-4A5B-B620-3DA47122724C}" presName="sibTrans" presStyleCnt="0"/>
      <dgm:spPr/>
    </dgm:pt>
    <dgm:pt modelId="{38A7B68E-8597-448A-B103-A0F7EDB78047}" type="pres">
      <dgm:prSet presAssocID="{B331C836-7949-4A62-B28A-A26403BB4AB7}" presName="compNode" presStyleCnt="0"/>
      <dgm:spPr/>
    </dgm:pt>
    <dgm:pt modelId="{3DB4F52B-2022-4FC5-9C58-C90FD5280DE2}" type="pres">
      <dgm:prSet presAssocID="{B331C836-7949-4A62-B28A-A26403BB4AB7}" presName="bgRect" presStyleLbl="bgShp" presStyleIdx="3" presStyleCnt="6"/>
      <dgm:spPr/>
    </dgm:pt>
    <dgm:pt modelId="{4A32C9D6-93DA-49AF-9346-60C7E1D99F33}" type="pres">
      <dgm:prSet presAssocID="{B331C836-7949-4A62-B28A-A26403BB4AB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169D7FB9-1884-4FAE-81D0-A319B72287CE}" type="pres">
      <dgm:prSet presAssocID="{B331C836-7949-4A62-B28A-A26403BB4AB7}" presName="spaceRect" presStyleCnt="0"/>
      <dgm:spPr/>
    </dgm:pt>
    <dgm:pt modelId="{80BC92B0-B08E-46B6-B510-352AB6AD5730}" type="pres">
      <dgm:prSet presAssocID="{B331C836-7949-4A62-B28A-A26403BB4AB7}" presName="parTx" presStyleLbl="revTx" presStyleIdx="3" presStyleCnt="6">
        <dgm:presLayoutVars>
          <dgm:chMax val="0"/>
          <dgm:chPref val="0"/>
        </dgm:presLayoutVars>
      </dgm:prSet>
      <dgm:spPr/>
    </dgm:pt>
    <dgm:pt modelId="{D109297A-4D75-431E-BF0C-9A8C790A5F76}" type="pres">
      <dgm:prSet presAssocID="{42A0D328-5A51-4FC6-9564-0B21F2C1205C}" presName="sibTrans" presStyleCnt="0"/>
      <dgm:spPr/>
    </dgm:pt>
    <dgm:pt modelId="{9FE78461-88D6-45EC-96A8-792CB6301230}" type="pres">
      <dgm:prSet presAssocID="{3741EE8F-45BF-4BA0-8394-572340424F2A}" presName="compNode" presStyleCnt="0"/>
      <dgm:spPr/>
    </dgm:pt>
    <dgm:pt modelId="{BEE8ECB5-1867-427C-80D5-7A88310DDB1E}" type="pres">
      <dgm:prSet presAssocID="{3741EE8F-45BF-4BA0-8394-572340424F2A}" presName="bgRect" presStyleLbl="bgShp" presStyleIdx="4" presStyleCnt="6"/>
      <dgm:spPr/>
    </dgm:pt>
    <dgm:pt modelId="{7F99D02E-F482-4F5C-A25F-669AC8BFD133}" type="pres">
      <dgm:prSet presAssocID="{3741EE8F-45BF-4BA0-8394-572340424F2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2FB6EF64-BCDA-4B0C-B1B9-E728B4C378C5}" type="pres">
      <dgm:prSet presAssocID="{3741EE8F-45BF-4BA0-8394-572340424F2A}" presName="spaceRect" presStyleCnt="0"/>
      <dgm:spPr/>
    </dgm:pt>
    <dgm:pt modelId="{208DFCDD-A8E0-4443-9F6A-8CFD0DF9FC81}" type="pres">
      <dgm:prSet presAssocID="{3741EE8F-45BF-4BA0-8394-572340424F2A}" presName="parTx" presStyleLbl="revTx" presStyleIdx="4" presStyleCnt="6">
        <dgm:presLayoutVars>
          <dgm:chMax val="0"/>
          <dgm:chPref val="0"/>
        </dgm:presLayoutVars>
      </dgm:prSet>
      <dgm:spPr/>
    </dgm:pt>
    <dgm:pt modelId="{E2CB219B-B61E-4C58-A66B-FE1ABB88AE26}" type="pres">
      <dgm:prSet presAssocID="{BAE6DBCE-7671-493B-BAD4-BFF0DE7437FD}" presName="sibTrans" presStyleCnt="0"/>
      <dgm:spPr/>
    </dgm:pt>
    <dgm:pt modelId="{B6908958-B789-4CB2-B77E-BCD540039C92}" type="pres">
      <dgm:prSet presAssocID="{94F75484-E0C3-4DFE-828A-B9198E3A12A9}" presName="compNode" presStyleCnt="0"/>
      <dgm:spPr/>
    </dgm:pt>
    <dgm:pt modelId="{FF97D670-6597-4FBE-9175-B8CF35B7314B}" type="pres">
      <dgm:prSet presAssocID="{94F75484-E0C3-4DFE-828A-B9198E3A12A9}" presName="bgRect" presStyleLbl="bgShp" presStyleIdx="5" presStyleCnt="6"/>
      <dgm:spPr/>
    </dgm:pt>
    <dgm:pt modelId="{F0591FB0-EB79-4BB0-8C48-98F6F90CD77D}" type="pres">
      <dgm:prSet presAssocID="{94F75484-E0C3-4DFE-828A-B9198E3A12A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7DF6DFB6-FA85-4735-AEA2-186FA11E6018}" type="pres">
      <dgm:prSet presAssocID="{94F75484-E0C3-4DFE-828A-B9198E3A12A9}" presName="spaceRect" presStyleCnt="0"/>
      <dgm:spPr/>
    </dgm:pt>
    <dgm:pt modelId="{7E7CC74D-1E13-46EF-93B9-E514519D7277}" type="pres">
      <dgm:prSet presAssocID="{94F75484-E0C3-4DFE-828A-B9198E3A12A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A058490A-52A5-4561-8F14-930EEE5E01AF}" type="presOf" srcId="{5D2C6A8A-417B-456A-AEF5-2F0E6B95D25E}" destId="{EB4C1960-8F6E-408C-A190-7F38CFDF4762}" srcOrd="0" destOrd="0" presId="urn:microsoft.com/office/officeart/2018/2/layout/IconVerticalSolidList"/>
    <dgm:cxn modelId="{2EF89A21-7F59-4A9D-B7D2-CB9B06092E16}" srcId="{F4829093-F02F-4666-A620-A4905192ABA6}" destId="{94F75484-E0C3-4DFE-828A-B9198E3A12A9}" srcOrd="5" destOrd="0" parTransId="{2A5B69AB-6D9E-47AD-98B9-57B5DF4CAE6B}" sibTransId="{78ADF9E5-C067-4936-ACFC-11A47615184F}"/>
    <dgm:cxn modelId="{5C55AF3E-116A-48CE-9381-7399838EFF0C}" type="presOf" srcId="{B331C836-7949-4A62-B28A-A26403BB4AB7}" destId="{80BC92B0-B08E-46B6-B510-352AB6AD5730}" srcOrd="0" destOrd="0" presId="urn:microsoft.com/office/officeart/2018/2/layout/IconVerticalSolidList"/>
    <dgm:cxn modelId="{0E402446-B398-4628-82FD-C153B3B273CE}" type="presOf" srcId="{F4829093-F02F-4666-A620-A4905192ABA6}" destId="{83476620-5DE6-4346-989F-8635C6117437}" srcOrd="0" destOrd="0" presId="urn:microsoft.com/office/officeart/2018/2/layout/IconVerticalSolidList"/>
    <dgm:cxn modelId="{B22EFA4C-2398-4103-B701-0A773BBC130E}" srcId="{F4829093-F02F-4666-A620-A4905192ABA6}" destId="{5D2C6A8A-417B-456A-AEF5-2F0E6B95D25E}" srcOrd="0" destOrd="0" parTransId="{95CCE391-9C6B-45AF-9033-E33C8FD56718}" sibTransId="{234E4F47-3E2D-4ABE-8665-F034D5A20086}"/>
    <dgm:cxn modelId="{8C3AFD70-F82D-4383-9820-5F540C133E7E}" type="presOf" srcId="{94F75484-E0C3-4DFE-828A-B9198E3A12A9}" destId="{7E7CC74D-1E13-46EF-93B9-E514519D7277}" srcOrd="0" destOrd="0" presId="urn:microsoft.com/office/officeart/2018/2/layout/IconVerticalSolidList"/>
    <dgm:cxn modelId="{1C3E4F55-0675-4FF0-8EF0-1EF7CC670C43}" srcId="{F4829093-F02F-4666-A620-A4905192ABA6}" destId="{C2DAF791-6558-4F08-A916-75B8103A3BA7}" srcOrd="1" destOrd="0" parTransId="{C0FC3704-CD04-44FA-AABA-7BD51610A1ED}" sibTransId="{B4B1109A-C752-47AD-86C1-B86E76D0E2BD}"/>
    <dgm:cxn modelId="{8682965A-B4DD-4435-A742-959C6C1BA14E}" srcId="{F4829093-F02F-4666-A620-A4905192ABA6}" destId="{3741EE8F-45BF-4BA0-8394-572340424F2A}" srcOrd="4" destOrd="0" parTransId="{567DFC80-1905-4FE7-B91B-63D4FCBF6104}" sibTransId="{BAE6DBCE-7671-493B-BAD4-BFF0DE7437FD}"/>
    <dgm:cxn modelId="{3C3E6B7D-4054-43AB-881C-3D1FC9517F0F}" srcId="{F4829093-F02F-4666-A620-A4905192ABA6}" destId="{880FEB2D-EF66-4C99-BDB7-84AF11A5C411}" srcOrd="2" destOrd="0" parTransId="{E2E8F9ED-B3DA-4914-A498-164AD19C4C73}" sibTransId="{A6F3F56D-1434-4A5B-B620-3DA47122724C}"/>
    <dgm:cxn modelId="{C4F3958B-84D5-4944-96E0-26BFE24E61E7}" type="presOf" srcId="{3741EE8F-45BF-4BA0-8394-572340424F2A}" destId="{208DFCDD-A8E0-4443-9F6A-8CFD0DF9FC81}" srcOrd="0" destOrd="0" presId="urn:microsoft.com/office/officeart/2018/2/layout/IconVerticalSolidList"/>
    <dgm:cxn modelId="{AA7609A8-961E-41C7-96A0-B900C26B9B53}" type="presOf" srcId="{C2DAF791-6558-4F08-A916-75B8103A3BA7}" destId="{0361898B-F140-4B90-879A-1048615B6AC2}" srcOrd="0" destOrd="0" presId="urn:microsoft.com/office/officeart/2018/2/layout/IconVerticalSolidList"/>
    <dgm:cxn modelId="{CA5832CD-49AC-49EB-8D78-14F1ADA5E322}" srcId="{F4829093-F02F-4666-A620-A4905192ABA6}" destId="{B331C836-7949-4A62-B28A-A26403BB4AB7}" srcOrd="3" destOrd="0" parTransId="{4760C41B-861A-46A1-A502-80561B2E55D1}" sibTransId="{42A0D328-5A51-4FC6-9564-0B21F2C1205C}"/>
    <dgm:cxn modelId="{CCE819FD-2737-4A19-A17C-B943BC80D1C7}" type="presOf" srcId="{880FEB2D-EF66-4C99-BDB7-84AF11A5C411}" destId="{C072F340-BABC-4925-AD7F-D53059CA1D44}" srcOrd="0" destOrd="0" presId="urn:microsoft.com/office/officeart/2018/2/layout/IconVerticalSolidList"/>
    <dgm:cxn modelId="{0E8B05F6-BA72-4519-B9C4-6C6E42ACDCB7}" type="presParOf" srcId="{83476620-5DE6-4346-989F-8635C6117437}" destId="{7885D741-EBDA-4670-8A7D-1CD1D71741D5}" srcOrd="0" destOrd="0" presId="urn:microsoft.com/office/officeart/2018/2/layout/IconVerticalSolidList"/>
    <dgm:cxn modelId="{DE9D6A1D-15AD-4410-BDB3-E82E89CA10D2}" type="presParOf" srcId="{7885D741-EBDA-4670-8A7D-1CD1D71741D5}" destId="{0D27D002-DBC8-4EEA-8A5A-E1D13ADE44CF}" srcOrd="0" destOrd="0" presId="urn:microsoft.com/office/officeart/2018/2/layout/IconVerticalSolidList"/>
    <dgm:cxn modelId="{ECD8A080-0FFC-4D36-80BC-313C619A2D92}" type="presParOf" srcId="{7885D741-EBDA-4670-8A7D-1CD1D71741D5}" destId="{5D09B3F9-3139-4B5C-9808-F1C97F37AFA7}" srcOrd="1" destOrd="0" presId="urn:microsoft.com/office/officeart/2018/2/layout/IconVerticalSolidList"/>
    <dgm:cxn modelId="{D5C5F28B-D220-4C93-8EC0-7503FB4EF69D}" type="presParOf" srcId="{7885D741-EBDA-4670-8A7D-1CD1D71741D5}" destId="{DC4C011D-3FB3-44C9-8423-1885B743D16A}" srcOrd="2" destOrd="0" presId="urn:microsoft.com/office/officeart/2018/2/layout/IconVerticalSolidList"/>
    <dgm:cxn modelId="{1D121D26-AA5E-464E-A3A4-BE20AA1B14FD}" type="presParOf" srcId="{7885D741-EBDA-4670-8A7D-1CD1D71741D5}" destId="{EB4C1960-8F6E-408C-A190-7F38CFDF4762}" srcOrd="3" destOrd="0" presId="urn:microsoft.com/office/officeart/2018/2/layout/IconVerticalSolidList"/>
    <dgm:cxn modelId="{57955E04-6C2B-4E9C-8433-DE050B1F02EF}" type="presParOf" srcId="{83476620-5DE6-4346-989F-8635C6117437}" destId="{E25E68E7-0EC2-4632-B20C-3F3E247A58BF}" srcOrd="1" destOrd="0" presId="urn:microsoft.com/office/officeart/2018/2/layout/IconVerticalSolidList"/>
    <dgm:cxn modelId="{4E1F4C3B-548B-473F-8A3C-5C75B187E67E}" type="presParOf" srcId="{83476620-5DE6-4346-989F-8635C6117437}" destId="{F3E8F08D-718C-424D-8167-1D3158655EC6}" srcOrd="2" destOrd="0" presId="urn:microsoft.com/office/officeart/2018/2/layout/IconVerticalSolidList"/>
    <dgm:cxn modelId="{D43483C3-28B9-41E4-B49A-DA936A7B177E}" type="presParOf" srcId="{F3E8F08D-718C-424D-8167-1D3158655EC6}" destId="{319AC2F6-EE53-4A16-A7FB-5E9492EC113A}" srcOrd="0" destOrd="0" presId="urn:microsoft.com/office/officeart/2018/2/layout/IconVerticalSolidList"/>
    <dgm:cxn modelId="{D8B2C23B-0656-4EF4-A95A-F6C64E2FE762}" type="presParOf" srcId="{F3E8F08D-718C-424D-8167-1D3158655EC6}" destId="{5E6D8639-392E-4F92-B24B-EE355DEA7B36}" srcOrd="1" destOrd="0" presId="urn:microsoft.com/office/officeart/2018/2/layout/IconVerticalSolidList"/>
    <dgm:cxn modelId="{84D16F3A-FC9B-409F-9D43-74025657FF69}" type="presParOf" srcId="{F3E8F08D-718C-424D-8167-1D3158655EC6}" destId="{7B48DAAC-0BE0-4475-B915-BAF546027F91}" srcOrd="2" destOrd="0" presId="urn:microsoft.com/office/officeart/2018/2/layout/IconVerticalSolidList"/>
    <dgm:cxn modelId="{B17B2D8B-621A-4DD5-992A-28CC27460BE8}" type="presParOf" srcId="{F3E8F08D-718C-424D-8167-1D3158655EC6}" destId="{0361898B-F140-4B90-879A-1048615B6AC2}" srcOrd="3" destOrd="0" presId="urn:microsoft.com/office/officeart/2018/2/layout/IconVerticalSolidList"/>
    <dgm:cxn modelId="{1C603292-0479-48D4-813E-FEA7D8C9D520}" type="presParOf" srcId="{83476620-5DE6-4346-989F-8635C6117437}" destId="{A0611E36-8EA1-4F85-A8C9-2BF10833BAE3}" srcOrd="3" destOrd="0" presId="urn:microsoft.com/office/officeart/2018/2/layout/IconVerticalSolidList"/>
    <dgm:cxn modelId="{B14379C2-5E1E-4777-AAC5-99C4A6A0B7F3}" type="presParOf" srcId="{83476620-5DE6-4346-989F-8635C6117437}" destId="{9DB72A34-806A-4136-87A3-C40169A0AFCE}" srcOrd="4" destOrd="0" presId="urn:microsoft.com/office/officeart/2018/2/layout/IconVerticalSolidList"/>
    <dgm:cxn modelId="{4EAE784D-C24E-4A30-8341-F90E88B1E7FB}" type="presParOf" srcId="{9DB72A34-806A-4136-87A3-C40169A0AFCE}" destId="{3A3F4990-53E1-4890-9B92-EBCF1237B150}" srcOrd="0" destOrd="0" presId="urn:microsoft.com/office/officeart/2018/2/layout/IconVerticalSolidList"/>
    <dgm:cxn modelId="{4A5CFFC7-235C-4625-8087-6F80C4B6FAD5}" type="presParOf" srcId="{9DB72A34-806A-4136-87A3-C40169A0AFCE}" destId="{0D951C84-255E-4C4B-9F95-0B5678A68218}" srcOrd="1" destOrd="0" presId="urn:microsoft.com/office/officeart/2018/2/layout/IconVerticalSolidList"/>
    <dgm:cxn modelId="{4CFCF899-C601-457D-BD64-9E59E5AA9B3A}" type="presParOf" srcId="{9DB72A34-806A-4136-87A3-C40169A0AFCE}" destId="{4C9EC915-3FE2-490F-917E-3A1A965B9780}" srcOrd="2" destOrd="0" presId="urn:microsoft.com/office/officeart/2018/2/layout/IconVerticalSolidList"/>
    <dgm:cxn modelId="{383B5D93-0C2A-4ED4-AEE1-678DC744C115}" type="presParOf" srcId="{9DB72A34-806A-4136-87A3-C40169A0AFCE}" destId="{C072F340-BABC-4925-AD7F-D53059CA1D44}" srcOrd="3" destOrd="0" presId="urn:microsoft.com/office/officeart/2018/2/layout/IconVerticalSolidList"/>
    <dgm:cxn modelId="{25034360-E499-4ECC-BB68-D19CAFFCCCF9}" type="presParOf" srcId="{83476620-5DE6-4346-989F-8635C6117437}" destId="{81D55B34-14F5-49B9-9D58-F6276B39951B}" srcOrd="5" destOrd="0" presId="urn:microsoft.com/office/officeart/2018/2/layout/IconVerticalSolidList"/>
    <dgm:cxn modelId="{CE796B1E-E763-4E20-A812-2439A644E277}" type="presParOf" srcId="{83476620-5DE6-4346-989F-8635C6117437}" destId="{38A7B68E-8597-448A-B103-A0F7EDB78047}" srcOrd="6" destOrd="0" presId="urn:microsoft.com/office/officeart/2018/2/layout/IconVerticalSolidList"/>
    <dgm:cxn modelId="{D6C072CE-CFB4-4C6A-AF60-1DD2089E3B23}" type="presParOf" srcId="{38A7B68E-8597-448A-B103-A0F7EDB78047}" destId="{3DB4F52B-2022-4FC5-9C58-C90FD5280DE2}" srcOrd="0" destOrd="0" presId="urn:microsoft.com/office/officeart/2018/2/layout/IconVerticalSolidList"/>
    <dgm:cxn modelId="{0465B7CE-0BFF-4C15-B52D-BB79EF61DB68}" type="presParOf" srcId="{38A7B68E-8597-448A-B103-A0F7EDB78047}" destId="{4A32C9D6-93DA-49AF-9346-60C7E1D99F33}" srcOrd="1" destOrd="0" presId="urn:microsoft.com/office/officeart/2018/2/layout/IconVerticalSolidList"/>
    <dgm:cxn modelId="{B679B901-9A5E-4A1A-8E0B-F73F7D0C0288}" type="presParOf" srcId="{38A7B68E-8597-448A-B103-A0F7EDB78047}" destId="{169D7FB9-1884-4FAE-81D0-A319B72287CE}" srcOrd="2" destOrd="0" presId="urn:microsoft.com/office/officeart/2018/2/layout/IconVerticalSolidList"/>
    <dgm:cxn modelId="{3E2D0ACB-4D15-4FEA-95BD-CBAE91476C9B}" type="presParOf" srcId="{38A7B68E-8597-448A-B103-A0F7EDB78047}" destId="{80BC92B0-B08E-46B6-B510-352AB6AD5730}" srcOrd="3" destOrd="0" presId="urn:microsoft.com/office/officeart/2018/2/layout/IconVerticalSolidList"/>
    <dgm:cxn modelId="{7E99348C-6102-45F7-8075-87C19FD1A29F}" type="presParOf" srcId="{83476620-5DE6-4346-989F-8635C6117437}" destId="{D109297A-4D75-431E-BF0C-9A8C790A5F76}" srcOrd="7" destOrd="0" presId="urn:microsoft.com/office/officeart/2018/2/layout/IconVerticalSolidList"/>
    <dgm:cxn modelId="{3B83998D-75F0-4C2F-8C39-184CC7E07D6D}" type="presParOf" srcId="{83476620-5DE6-4346-989F-8635C6117437}" destId="{9FE78461-88D6-45EC-96A8-792CB6301230}" srcOrd="8" destOrd="0" presId="urn:microsoft.com/office/officeart/2018/2/layout/IconVerticalSolidList"/>
    <dgm:cxn modelId="{FBD3DA1C-77AF-415B-A6AD-7C96AC6E4165}" type="presParOf" srcId="{9FE78461-88D6-45EC-96A8-792CB6301230}" destId="{BEE8ECB5-1867-427C-80D5-7A88310DDB1E}" srcOrd="0" destOrd="0" presId="urn:microsoft.com/office/officeart/2018/2/layout/IconVerticalSolidList"/>
    <dgm:cxn modelId="{F120CEF6-E9C7-437B-9E63-73E5C654136C}" type="presParOf" srcId="{9FE78461-88D6-45EC-96A8-792CB6301230}" destId="{7F99D02E-F482-4F5C-A25F-669AC8BFD133}" srcOrd="1" destOrd="0" presId="urn:microsoft.com/office/officeart/2018/2/layout/IconVerticalSolidList"/>
    <dgm:cxn modelId="{7B2AE66B-8541-43D8-8870-9DDAD1D2F251}" type="presParOf" srcId="{9FE78461-88D6-45EC-96A8-792CB6301230}" destId="{2FB6EF64-BCDA-4B0C-B1B9-E728B4C378C5}" srcOrd="2" destOrd="0" presId="urn:microsoft.com/office/officeart/2018/2/layout/IconVerticalSolidList"/>
    <dgm:cxn modelId="{897E7538-0D07-4384-897F-4FDB7CA7AFC9}" type="presParOf" srcId="{9FE78461-88D6-45EC-96A8-792CB6301230}" destId="{208DFCDD-A8E0-4443-9F6A-8CFD0DF9FC81}" srcOrd="3" destOrd="0" presId="urn:microsoft.com/office/officeart/2018/2/layout/IconVerticalSolidList"/>
    <dgm:cxn modelId="{BED6CEF1-605F-4EB1-97B5-6A8FD63CBB86}" type="presParOf" srcId="{83476620-5DE6-4346-989F-8635C6117437}" destId="{E2CB219B-B61E-4C58-A66B-FE1ABB88AE26}" srcOrd="9" destOrd="0" presId="urn:microsoft.com/office/officeart/2018/2/layout/IconVerticalSolidList"/>
    <dgm:cxn modelId="{97CFF6E2-594B-4808-9DD0-448300EAA630}" type="presParOf" srcId="{83476620-5DE6-4346-989F-8635C6117437}" destId="{B6908958-B789-4CB2-B77E-BCD540039C92}" srcOrd="10" destOrd="0" presId="urn:microsoft.com/office/officeart/2018/2/layout/IconVerticalSolidList"/>
    <dgm:cxn modelId="{EA29C53C-EC83-4088-ADC9-95926A4061F3}" type="presParOf" srcId="{B6908958-B789-4CB2-B77E-BCD540039C92}" destId="{FF97D670-6597-4FBE-9175-B8CF35B7314B}" srcOrd="0" destOrd="0" presId="urn:microsoft.com/office/officeart/2018/2/layout/IconVerticalSolidList"/>
    <dgm:cxn modelId="{670E754B-4888-4AA2-A0D8-D0DDA0BF172D}" type="presParOf" srcId="{B6908958-B789-4CB2-B77E-BCD540039C92}" destId="{F0591FB0-EB79-4BB0-8C48-98F6F90CD77D}" srcOrd="1" destOrd="0" presId="urn:microsoft.com/office/officeart/2018/2/layout/IconVerticalSolidList"/>
    <dgm:cxn modelId="{3735FD80-477F-43A9-9AD6-3FC021615758}" type="presParOf" srcId="{B6908958-B789-4CB2-B77E-BCD540039C92}" destId="{7DF6DFB6-FA85-4735-AEA2-186FA11E6018}" srcOrd="2" destOrd="0" presId="urn:microsoft.com/office/officeart/2018/2/layout/IconVerticalSolidList"/>
    <dgm:cxn modelId="{7362C1B5-0F3D-47D5-B100-15D4986A1935}" type="presParOf" srcId="{B6908958-B789-4CB2-B77E-BCD540039C92}" destId="{7E7CC74D-1E13-46EF-93B9-E514519D727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73522D-57D6-45A0-B4A3-73F2BF5EA91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6B4D2A-69B8-4BCF-B51D-EDF998ACF6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Linear regression is linear approach of modeling the relationship between different variables</a:t>
          </a:r>
          <a:endParaRPr lang="en-US" dirty="0">
            <a:solidFill>
              <a:schemeClr val="bg1"/>
            </a:solidFill>
          </a:endParaRPr>
        </a:p>
      </dgm:t>
    </dgm:pt>
    <dgm:pt modelId="{002A6B88-05C1-4424-B809-20842A86F2D8}" type="parTrans" cxnId="{B193CEF1-1145-44C7-A42D-E5222211B500}">
      <dgm:prSet/>
      <dgm:spPr/>
      <dgm:t>
        <a:bodyPr/>
        <a:lstStyle/>
        <a:p>
          <a:endParaRPr lang="en-US"/>
        </a:p>
      </dgm:t>
    </dgm:pt>
    <dgm:pt modelId="{5E3EE0B8-11CD-48FA-953B-168042B42088}" type="sibTrans" cxnId="{B193CEF1-1145-44C7-A42D-E5222211B500}">
      <dgm:prSet/>
      <dgm:spPr/>
      <dgm:t>
        <a:bodyPr/>
        <a:lstStyle/>
        <a:p>
          <a:endParaRPr lang="en-US"/>
        </a:p>
      </dgm:t>
    </dgm:pt>
    <dgm:pt modelId="{BD8F6D9D-E8E4-4791-A6B7-A6B6ACA09C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Linear regressions are used to evaluate, estimates and find trends in the organization</a:t>
          </a:r>
          <a:endParaRPr lang="en-US" dirty="0">
            <a:solidFill>
              <a:schemeClr val="bg1"/>
            </a:solidFill>
          </a:endParaRPr>
        </a:p>
      </dgm:t>
    </dgm:pt>
    <dgm:pt modelId="{B4F9B41F-9450-4A28-A5F8-66DFE74D7EE2}" type="parTrans" cxnId="{05EB5CDA-75E4-491E-A99D-92343092AE8B}">
      <dgm:prSet/>
      <dgm:spPr/>
      <dgm:t>
        <a:bodyPr/>
        <a:lstStyle/>
        <a:p>
          <a:endParaRPr lang="en-US"/>
        </a:p>
      </dgm:t>
    </dgm:pt>
    <dgm:pt modelId="{E1AC7CF2-3630-4AB8-9BE9-61639B273BE9}" type="sibTrans" cxnId="{05EB5CDA-75E4-491E-A99D-92343092AE8B}">
      <dgm:prSet/>
      <dgm:spPr/>
      <dgm:t>
        <a:bodyPr/>
        <a:lstStyle/>
        <a:p>
          <a:endParaRPr lang="en-US"/>
        </a:p>
      </dgm:t>
    </dgm:pt>
    <dgm:pt modelId="{7DC69061-D786-4432-B29D-90317B1A2B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Companies rely on predictions of future outcomes by using linear regression and optimization tools in finding the trends and common data that a business will plan their business accordingly</a:t>
          </a:r>
          <a:endParaRPr lang="en-US" dirty="0">
            <a:solidFill>
              <a:schemeClr val="bg1"/>
            </a:solidFill>
          </a:endParaRPr>
        </a:p>
      </dgm:t>
    </dgm:pt>
    <dgm:pt modelId="{EF74D007-A941-4E0D-98E8-4E982DADDC2D}" type="parTrans" cxnId="{7D086399-FDC8-4933-AA37-B8625D775DDB}">
      <dgm:prSet/>
      <dgm:spPr/>
      <dgm:t>
        <a:bodyPr/>
        <a:lstStyle/>
        <a:p>
          <a:endParaRPr lang="en-US"/>
        </a:p>
      </dgm:t>
    </dgm:pt>
    <dgm:pt modelId="{0DD4AA71-EDDC-4209-B9D7-0790093DB67C}" type="sibTrans" cxnId="{7D086399-FDC8-4933-AA37-B8625D775DDB}">
      <dgm:prSet/>
      <dgm:spPr/>
      <dgm:t>
        <a:bodyPr/>
        <a:lstStyle/>
        <a:p>
          <a:endParaRPr lang="en-US"/>
        </a:p>
      </dgm:t>
    </dgm:pt>
    <dgm:pt modelId="{A08A55D6-0501-4E54-A8ED-44DD1AA336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Using excel features to solve critical data input and create sophisticated reports and visual business regression optimize line of the inputs </a:t>
          </a:r>
          <a:endParaRPr lang="en-US" dirty="0">
            <a:solidFill>
              <a:schemeClr val="bg1"/>
            </a:solidFill>
          </a:endParaRPr>
        </a:p>
      </dgm:t>
    </dgm:pt>
    <dgm:pt modelId="{C3D01FA0-5EFA-46C4-9BDF-C71F00271B52}" type="parTrans" cxnId="{CF4FC108-1039-4CF3-8D76-3ADA517C6C0E}">
      <dgm:prSet/>
      <dgm:spPr/>
      <dgm:t>
        <a:bodyPr/>
        <a:lstStyle/>
        <a:p>
          <a:endParaRPr lang="en-US"/>
        </a:p>
      </dgm:t>
    </dgm:pt>
    <dgm:pt modelId="{874E9FF8-6080-4C91-AF7E-384BEA8CFD6B}" type="sibTrans" cxnId="{CF4FC108-1039-4CF3-8D76-3ADA517C6C0E}">
      <dgm:prSet/>
      <dgm:spPr/>
      <dgm:t>
        <a:bodyPr/>
        <a:lstStyle/>
        <a:p>
          <a:endParaRPr lang="en-US"/>
        </a:p>
      </dgm:t>
    </dgm:pt>
    <dgm:pt modelId="{8F3854DC-EF3D-4F12-825B-5DC68A624BF0}" type="pres">
      <dgm:prSet presAssocID="{9273522D-57D6-45A0-B4A3-73F2BF5EA915}" presName="root" presStyleCnt="0">
        <dgm:presLayoutVars>
          <dgm:dir/>
          <dgm:resizeHandles val="exact"/>
        </dgm:presLayoutVars>
      </dgm:prSet>
      <dgm:spPr/>
    </dgm:pt>
    <dgm:pt modelId="{D8F43447-7032-4440-92B6-DE5E454B8E59}" type="pres">
      <dgm:prSet presAssocID="{B26B4D2A-69B8-4BCF-B51D-EDF998ACF62D}" presName="compNode" presStyleCnt="0"/>
      <dgm:spPr/>
    </dgm:pt>
    <dgm:pt modelId="{6591B352-463D-4004-AA91-193E4553F0A4}" type="pres">
      <dgm:prSet presAssocID="{B26B4D2A-69B8-4BCF-B51D-EDF998ACF62D}" presName="bgRect" presStyleLbl="bgShp" presStyleIdx="0" presStyleCnt="4"/>
      <dgm:spPr/>
    </dgm:pt>
    <dgm:pt modelId="{76C29518-2A1A-40CD-9B8F-01A87DA8D3B7}" type="pres">
      <dgm:prSet presAssocID="{B26B4D2A-69B8-4BCF-B51D-EDF998ACF62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5CC08306-020C-489F-9351-15B2C8A41ECD}" type="pres">
      <dgm:prSet presAssocID="{B26B4D2A-69B8-4BCF-B51D-EDF998ACF62D}" presName="spaceRect" presStyleCnt="0"/>
      <dgm:spPr/>
    </dgm:pt>
    <dgm:pt modelId="{690B719A-F0BE-491F-A7B9-8EB85D80064E}" type="pres">
      <dgm:prSet presAssocID="{B26B4D2A-69B8-4BCF-B51D-EDF998ACF62D}" presName="parTx" presStyleLbl="revTx" presStyleIdx="0" presStyleCnt="4">
        <dgm:presLayoutVars>
          <dgm:chMax val="0"/>
          <dgm:chPref val="0"/>
        </dgm:presLayoutVars>
      </dgm:prSet>
      <dgm:spPr/>
    </dgm:pt>
    <dgm:pt modelId="{4EF67317-18A0-409B-8128-079978DE9C1C}" type="pres">
      <dgm:prSet presAssocID="{5E3EE0B8-11CD-48FA-953B-168042B42088}" presName="sibTrans" presStyleCnt="0"/>
      <dgm:spPr/>
    </dgm:pt>
    <dgm:pt modelId="{B57BD473-71F5-43CA-96AB-908988DD3D60}" type="pres">
      <dgm:prSet presAssocID="{BD8F6D9D-E8E4-4791-A6B7-A6B6ACA09C2D}" presName="compNode" presStyleCnt="0"/>
      <dgm:spPr/>
    </dgm:pt>
    <dgm:pt modelId="{DFD44394-FD9E-4320-BAD1-18D7F162FE0E}" type="pres">
      <dgm:prSet presAssocID="{BD8F6D9D-E8E4-4791-A6B7-A6B6ACA09C2D}" presName="bgRect" presStyleLbl="bgShp" presStyleIdx="1" presStyleCnt="4"/>
      <dgm:spPr/>
    </dgm:pt>
    <dgm:pt modelId="{8FDD8874-634A-4A03-A745-C9A829215700}" type="pres">
      <dgm:prSet presAssocID="{BD8F6D9D-E8E4-4791-A6B7-A6B6ACA09C2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79ADFB30-8753-4800-BD48-BE7888B46EFD}" type="pres">
      <dgm:prSet presAssocID="{BD8F6D9D-E8E4-4791-A6B7-A6B6ACA09C2D}" presName="spaceRect" presStyleCnt="0"/>
      <dgm:spPr/>
    </dgm:pt>
    <dgm:pt modelId="{4884B359-9D4B-4234-AC81-910A6106E917}" type="pres">
      <dgm:prSet presAssocID="{BD8F6D9D-E8E4-4791-A6B7-A6B6ACA09C2D}" presName="parTx" presStyleLbl="revTx" presStyleIdx="1" presStyleCnt="4">
        <dgm:presLayoutVars>
          <dgm:chMax val="0"/>
          <dgm:chPref val="0"/>
        </dgm:presLayoutVars>
      </dgm:prSet>
      <dgm:spPr/>
    </dgm:pt>
    <dgm:pt modelId="{79ABE2AC-546E-4488-A524-9FAF3C3A1193}" type="pres">
      <dgm:prSet presAssocID="{E1AC7CF2-3630-4AB8-9BE9-61639B273BE9}" presName="sibTrans" presStyleCnt="0"/>
      <dgm:spPr/>
    </dgm:pt>
    <dgm:pt modelId="{13EB27E6-8071-47A5-B31E-CB82784FB250}" type="pres">
      <dgm:prSet presAssocID="{7DC69061-D786-4432-B29D-90317B1A2B36}" presName="compNode" presStyleCnt="0"/>
      <dgm:spPr/>
    </dgm:pt>
    <dgm:pt modelId="{0B71BE0A-2AE2-41A5-A9AA-F82601804F53}" type="pres">
      <dgm:prSet presAssocID="{7DC69061-D786-4432-B29D-90317B1A2B36}" presName="bgRect" presStyleLbl="bgShp" presStyleIdx="2" presStyleCnt="4"/>
      <dgm:spPr/>
    </dgm:pt>
    <dgm:pt modelId="{67AF5667-D4E4-4666-A3C3-8E08964FC2CD}" type="pres">
      <dgm:prSet presAssocID="{7DC69061-D786-4432-B29D-90317B1A2B3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FF15151D-AB43-4513-9A89-F375CA31FA08}" type="pres">
      <dgm:prSet presAssocID="{7DC69061-D786-4432-B29D-90317B1A2B36}" presName="spaceRect" presStyleCnt="0"/>
      <dgm:spPr/>
    </dgm:pt>
    <dgm:pt modelId="{1247A712-9622-4FAD-935D-35FDA018EB05}" type="pres">
      <dgm:prSet presAssocID="{7DC69061-D786-4432-B29D-90317B1A2B36}" presName="parTx" presStyleLbl="revTx" presStyleIdx="2" presStyleCnt="4">
        <dgm:presLayoutVars>
          <dgm:chMax val="0"/>
          <dgm:chPref val="0"/>
        </dgm:presLayoutVars>
      </dgm:prSet>
      <dgm:spPr/>
    </dgm:pt>
    <dgm:pt modelId="{8988528B-94CE-4F51-937E-D22EFD95BC3C}" type="pres">
      <dgm:prSet presAssocID="{0DD4AA71-EDDC-4209-B9D7-0790093DB67C}" presName="sibTrans" presStyleCnt="0"/>
      <dgm:spPr/>
    </dgm:pt>
    <dgm:pt modelId="{A1D8A716-9C3B-42DD-8A7C-251437A00A3F}" type="pres">
      <dgm:prSet presAssocID="{A08A55D6-0501-4E54-A8ED-44DD1AA3367D}" presName="compNode" presStyleCnt="0"/>
      <dgm:spPr/>
    </dgm:pt>
    <dgm:pt modelId="{975AEC4D-EA30-4D46-9FD3-1761E045DD98}" type="pres">
      <dgm:prSet presAssocID="{A08A55D6-0501-4E54-A8ED-44DD1AA3367D}" presName="bgRect" presStyleLbl="bgShp" presStyleIdx="3" presStyleCnt="4"/>
      <dgm:spPr/>
    </dgm:pt>
    <dgm:pt modelId="{54E90A42-560F-4FBC-A952-39E0DE325AA0}" type="pres">
      <dgm:prSet presAssocID="{A08A55D6-0501-4E54-A8ED-44DD1AA3367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279BE355-A376-4FD9-A51A-1BE50A5A060C}" type="pres">
      <dgm:prSet presAssocID="{A08A55D6-0501-4E54-A8ED-44DD1AA3367D}" presName="spaceRect" presStyleCnt="0"/>
      <dgm:spPr/>
    </dgm:pt>
    <dgm:pt modelId="{5766AC5A-5025-4A94-A37D-E15632364322}" type="pres">
      <dgm:prSet presAssocID="{A08A55D6-0501-4E54-A8ED-44DD1AA3367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F4FC108-1039-4CF3-8D76-3ADA517C6C0E}" srcId="{9273522D-57D6-45A0-B4A3-73F2BF5EA915}" destId="{A08A55D6-0501-4E54-A8ED-44DD1AA3367D}" srcOrd="3" destOrd="0" parTransId="{C3D01FA0-5EFA-46C4-9BDF-C71F00271B52}" sibTransId="{874E9FF8-6080-4C91-AF7E-384BEA8CFD6B}"/>
    <dgm:cxn modelId="{2D3CC65D-FF56-4470-8B1C-537B5D2B3A4C}" type="presOf" srcId="{BD8F6D9D-E8E4-4791-A6B7-A6B6ACA09C2D}" destId="{4884B359-9D4B-4234-AC81-910A6106E917}" srcOrd="0" destOrd="0" presId="urn:microsoft.com/office/officeart/2018/2/layout/IconVerticalSolidList"/>
    <dgm:cxn modelId="{2D48EC7A-A61D-4267-8D66-28D05D1552E5}" type="presOf" srcId="{7DC69061-D786-4432-B29D-90317B1A2B36}" destId="{1247A712-9622-4FAD-935D-35FDA018EB05}" srcOrd="0" destOrd="0" presId="urn:microsoft.com/office/officeart/2018/2/layout/IconVerticalSolidList"/>
    <dgm:cxn modelId="{7D086399-FDC8-4933-AA37-B8625D775DDB}" srcId="{9273522D-57D6-45A0-B4A3-73F2BF5EA915}" destId="{7DC69061-D786-4432-B29D-90317B1A2B36}" srcOrd="2" destOrd="0" parTransId="{EF74D007-A941-4E0D-98E8-4E982DADDC2D}" sibTransId="{0DD4AA71-EDDC-4209-B9D7-0790093DB67C}"/>
    <dgm:cxn modelId="{039147A0-9884-4C6A-8BB4-80260C8CC7CD}" type="presOf" srcId="{B26B4D2A-69B8-4BCF-B51D-EDF998ACF62D}" destId="{690B719A-F0BE-491F-A7B9-8EB85D80064E}" srcOrd="0" destOrd="0" presId="urn:microsoft.com/office/officeart/2018/2/layout/IconVerticalSolidList"/>
    <dgm:cxn modelId="{B852C1A4-14A9-4CEB-AD69-626DFF0DD99D}" type="presOf" srcId="{A08A55D6-0501-4E54-A8ED-44DD1AA3367D}" destId="{5766AC5A-5025-4A94-A37D-E15632364322}" srcOrd="0" destOrd="0" presId="urn:microsoft.com/office/officeart/2018/2/layout/IconVerticalSolidList"/>
    <dgm:cxn modelId="{05EB5CDA-75E4-491E-A99D-92343092AE8B}" srcId="{9273522D-57D6-45A0-B4A3-73F2BF5EA915}" destId="{BD8F6D9D-E8E4-4791-A6B7-A6B6ACA09C2D}" srcOrd="1" destOrd="0" parTransId="{B4F9B41F-9450-4A28-A5F8-66DFE74D7EE2}" sibTransId="{E1AC7CF2-3630-4AB8-9BE9-61639B273BE9}"/>
    <dgm:cxn modelId="{90AA67EC-2A5D-46FD-B20E-7BD6223AC0A5}" type="presOf" srcId="{9273522D-57D6-45A0-B4A3-73F2BF5EA915}" destId="{8F3854DC-EF3D-4F12-825B-5DC68A624BF0}" srcOrd="0" destOrd="0" presId="urn:microsoft.com/office/officeart/2018/2/layout/IconVerticalSolidList"/>
    <dgm:cxn modelId="{B193CEF1-1145-44C7-A42D-E5222211B500}" srcId="{9273522D-57D6-45A0-B4A3-73F2BF5EA915}" destId="{B26B4D2A-69B8-4BCF-B51D-EDF998ACF62D}" srcOrd="0" destOrd="0" parTransId="{002A6B88-05C1-4424-B809-20842A86F2D8}" sibTransId="{5E3EE0B8-11CD-48FA-953B-168042B42088}"/>
    <dgm:cxn modelId="{997C87F6-01E7-497C-8E03-5C2E9BA800D0}" type="presParOf" srcId="{8F3854DC-EF3D-4F12-825B-5DC68A624BF0}" destId="{D8F43447-7032-4440-92B6-DE5E454B8E59}" srcOrd="0" destOrd="0" presId="urn:microsoft.com/office/officeart/2018/2/layout/IconVerticalSolidList"/>
    <dgm:cxn modelId="{847FC643-7B26-44A2-9AC9-EB9347127C2F}" type="presParOf" srcId="{D8F43447-7032-4440-92B6-DE5E454B8E59}" destId="{6591B352-463D-4004-AA91-193E4553F0A4}" srcOrd="0" destOrd="0" presId="urn:microsoft.com/office/officeart/2018/2/layout/IconVerticalSolidList"/>
    <dgm:cxn modelId="{645DAC8A-21D0-4917-B4B2-30989E233ECF}" type="presParOf" srcId="{D8F43447-7032-4440-92B6-DE5E454B8E59}" destId="{76C29518-2A1A-40CD-9B8F-01A87DA8D3B7}" srcOrd="1" destOrd="0" presId="urn:microsoft.com/office/officeart/2018/2/layout/IconVerticalSolidList"/>
    <dgm:cxn modelId="{19A5F501-CE4B-4931-AA79-7EBF02785359}" type="presParOf" srcId="{D8F43447-7032-4440-92B6-DE5E454B8E59}" destId="{5CC08306-020C-489F-9351-15B2C8A41ECD}" srcOrd="2" destOrd="0" presId="urn:microsoft.com/office/officeart/2018/2/layout/IconVerticalSolidList"/>
    <dgm:cxn modelId="{9955E85D-968A-4F71-AFFD-67455096DD04}" type="presParOf" srcId="{D8F43447-7032-4440-92B6-DE5E454B8E59}" destId="{690B719A-F0BE-491F-A7B9-8EB85D80064E}" srcOrd="3" destOrd="0" presId="urn:microsoft.com/office/officeart/2018/2/layout/IconVerticalSolidList"/>
    <dgm:cxn modelId="{5BB375B6-22E1-4344-BDAB-2FBD83E3B321}" type="presParOf" srcId="{8F3854DC-EF3D-4F12-825B-5DC68A624BF0}" destId="{4EF67317-18A0-409B-8128-079978DE9C1C}" srcOrd="1" destOrd="0" presId="urn:microsoft.com/office/officeart/2018/2/layout/IconVerticalSolidList"/>
    <dgm:cxn modelId="{0490D617-C2BD-42AA-903F-622E3DFFE789}" type="presParOf" srcId="{8F3854DC-EF3D-4F12-825B-5DC68A624BF0}" destId="{B57BD473-71F5-43CA-96AB-908988DD3D60}" srcOrd="2" destOrd="0" presId="urn:microsoft.com/office/officeart/2018/2/layout/IconVerticalSolidList"/>
    <dgm:cxn modelId="{E3422F06-3AE9-4FCA-AB40-DEA8D8E06392}" type="presParOf" srcId="{B57BD473-71F5-43CA-96AB-908988DD3D60}" destId="{DFD44394-FD9E-4320-BAD1-18D7F162FE0E}" srcOrd="0" destOrd="0" presId="urn:microsoft.com/office/officeart/2018/2/layout/IconVerticalSolidList"/>
    <dgm:cxn modelId="{78C135A1-0DF3-4AEE-91EB-75622F168FED}" type="presParOf" srcId="{B57BD473-71F5-43CA-96AB-908988DD3D60}" destId="{8FDD8874-634A-4A03-A745-C9A829215700}" srcOrd="1" destOrd="0" presId="urn:microsoft.com/office/officeart/2018/2/layout/IconVerticalSolidList"/>
    <dgm:cxn modelId="{A7FCDAB4-B26B-43C4-BBCE-C2D820756C17}" type="presParOf" srcId="{B57BD473-71F5-43CA-96AB-908988DD3D60}" destId="{79ADFB30-8753-4800-BD48-BE7888B46EFD}" srcOrd="2" destOrd="0" presId="urn:microsoft.com/office/officeart/2018/2/layout/IconVerticalSolidList"/>
    <dgm:cxn modelId="{1A1A00DE-2A49-43CF-BCDA-DD90373763B4}" type="presParOf" srcId="{B57BD473-71F5-43CA-96AB-908988DD3D60}" destId="{4884B359-9D4B-4234-AC81-910A6106E917}" srcOrd="3" destOrd="0" presId="urn:microsoft.com/office/officeart/2018/2/layout/IconVerticalSolidList"/>
    <dgm:cxn modelId="{7EAB919C-F005-41B6-8406-621DE35F01BA}" type="presParOf" srcId="{8F3854DC-EF3D-4F12-825B-5DC68A624BF0}" destId="{79ABE2AC-546E-4488-A524-9FAF3C3A1193}" srcOrd="3" destOrd="0" presId="urn:microsoft.com/office/officeart/2018/2/layout/IconVerticalSolidList"/>
    <dgm:cxn modelId="{9F030126-A199-4263-BA39-E986597B527C}" type="presParOf" srcId="{8F3854DC-EF3D-4F12-825B-5DC68A624BF0}" destId="{13EB27E6-8071-47A5-B31E-CB82784FB250}" srcOrd="4" destOrd="0" presId="urn:microsoft.com/office/officeart/2018/2/layout/IconVerticalSolidList"/>
    <dgm:cxn modelId="{E1DB2307-EB24-4724-BF07-EB4AAAF652BF}" type="presParOf" srcId="{13EB27E6-8071-47A5-B31E-CB82784FB250}" destId="{0B71BE0A-2AE2-41A5-A9AA-F82601804F53}" srcOrd="0" destOrd="0" presId="urn:microsoft.com/office/officeart/2018/2/layout/IconVerticalSolidList"/>
    <dgm:cxn modelId="{5DE19E93-91A6-4B85-93E6-77566407F903}" type="presParOf" srcId="{13EB27E6-8071-47A5-B31E-CB82784FB250}" destId="{67AF5667-D4E4-4666-A3C3-8E08964FC2CD}" srcOrd="1" destOrd="0" presId="urn:microsoft.com/office/officeart/2018/2/layout/IconVerticalSolidList"/>
    <dgm:cxn modelId="{1927A033-2E13-420F-8A5B-1D3062FC4F99}" type="presParOf" srcId="{13EB27E6-8071-47A5-B31E-CB82784FB250}" destId="{FF15151D-AB43-4513-9A89-F375CA31FA08}" srcOrd="2" destOrd="0" presId="urn:microsoft.com/office/officeart/2018/2/layout/IconVerticalSolidList"/>
    <dgm:cxn modelId="{075516DE-7484-48A5-BC7D-0F85935E7F29}" type="presParOf" srcId="{13EB27E6-8071-47A5-B31E-CB82784FB250}" destId="{1247A712-9622-4FAD-935D-35FDA018EB05}" srcOrd="3" destOrd="0" presId="urn:microsoft.com/office/officeart/2018/2/layout/IconVerticalSolidList"/>
    <dgm:cxn modelId="{D95411EC-F03D-40AA-B65A-A43013FE6989}" type="presParOf" srcId="{8F3854DC-EF3D-4F12-825B-5DC68A624BF0}" destId="{8988528B-94CE-4F51-937E-D22EFD95BC3C}" srcOrd="5" destOrd="0" presId="urn:microsoft.com/office/officeart/2018/2/layout/IconVerticalSolidList"/>
    <dgm:cxn modelId="{6F7EE510-E8C9-449D-96D2-D6DBAF1454A0}" type="presParOf" srcId="{8F3854DC-EF3D-4F12-825B-5DC68A624BF0}" destId="{A1D8A716-9C3B-42DD-8A7C-251437A00A3F}" srcOrd="6" destOrd="0" presId="urn:microsoft.com/office/officeart/2018/2/layout/IconVerticalSolidList"/>
    <dgm:cxn modelId="{27C33129-8334-462B-8ECF-91F173414525}" type="presParOf" srcId="{A1D8A716-9C3B-42DD-8A7C-251437A00A3F}" destId="{975AEC4D-EA30-4D46-9FD3-1761E045DD98}" srcOrd="0" destOrd="0" presId="urn:microsoft.com/office/officeart/2018/2/layout/IconVerticalSolidList"/>
    <dgm:cxn modelId="{9E03AC53-FE7B-4F4D-98E3-C3DE8357CF57}" type="presParOf" srcId="{A1D8A716-9C3B-42DD-8A7C-251437A00A3F}" destId="{54E90A42-560F-4FBC-A952-39E0DE325AA0}" srcOrd="1" destOrd="0" presId="urn:microsoft.com/office/officeart/2018/2/layout/IconVerticalSolidList"/>
    <dgm:cxn modelId="{C92676B0-0A30-46A9-AD2C-40A7F896F7F4}" type="presParOf" srcId="{A1D8A716-9C3B-42DD-8A7C-251437A00A3F}" destId="{279BE355-A376-4FD9-A51A-1BE50A5A060C}" srcOrd="2" destOrd="0" presId="urn:microsoft.com/office/officeart/2018/2/layout/IconVerticalSolidList"/>
    <dgm:cxn modelId="{9FB0ED1F-8BD1-4065-894D-6592BE53947B}" type="presParOf" srcId="{A1D8A716-9C3B-42DD-8A7C-251437A00A3F}" destId="{5766AC5A-5025-4A94-A37D-E156323643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CA172-EA32-4402-B386-0DDEB7D43A9B}">
      <dsp:nvSpPr>
        <dsp:cNvPr id="0" name=""/>
        <dsp:cNvSpPr/>
      </dsp:nvSpPr>
      <dsp:spPr>
        <a:xfrm>
          <a:off x="352624" y="531"/>
          <a:ext cx="1873565" cy="112413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It reduce decisions of uncertainty by identifying opportunities and threats  </a:t>
          </a:r>
        </a:p>
      </dsp:txBody>
      <dsp:txXfrm>
        <a:off x="352624" y="531"/>
        <a:ext cx="1873565" cy="1124139"/>
      </dsp:txXfrm>
    </dsp:sp>
    <dsp:sp modelId="{A1713498-31FB-4DCB-93C4-6CE8998431C6}">
      <dsp:nvSpPr>
        <dsp:cNvPr id="0" name=""/>
        <dsp:cNvSpPr/>
      </dsp:nvSpPr>
      <dsp:spPr>
        <a:xfrm>
          <a:off x="2413546" y="531"/>
          <a:ext cx="1873565" cy="112413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Define knowledge and performance goals</a:t>
          </a:r>
        </a:p>
      </dsp:txBody>
      <dsp:txXfrm>
        <a:off x="2413546" y="531"/>
        <a:ext cx="1873565" cy="1124139"/>
      </dsp:txXfrm>
    </dsp:sp>
    <dsp:sp modelId="{A33E5FCF-D04B-4A43-A177-FC24293546AB}">
      <dsp:nvSpPr>
        <dsp:cNvPr id="0" name=""/>
        <dsp:cNvSpPr/>
      </dsp:nvSpPr>
      <dsp:spPr>
        <a:xfrm>
          <a:off x="352624" y="1312026"/>
          <a:ext cx="1873565" cy="112413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Ability to unlock massive data and create data mining</a:t>
          </a:r>
        </a:p>
      </dsp:txBody>
      <dsp:txXfrm>
        <a:off x="352624" y="1312026"/>
        <a:ext cx="1873565" cy="1124139"/>
      </dsp:txXfrm>
    </dsp:sp>
    <dsp:sp modelId="{5FF34A45-1D72-4D36-B734-9E8CF26AB58F}">
      <dsp:nvSpPr>
        <dsp:cNvPr id="0" name=""/>
        <dsp:cNvSpPr/>
      </dsp:nvSpPr>
      <dsp:spPr>
        <a:xfrm>
          <a:off x="2413546" y="1312026"/>
          <a:ext cx="1873565" cy="112413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Make critical business decisions and identify growth improvement opportunities</a:t>
          </a:r>
        </a:p>
      </dsp:txBody>
      <dsp:txXfrm>
        <a:off x="2413546" y="1312026"/>
        <a:ext cx="1873565" cy="1124139"/>
      </dsp:txXfrm>
    </dsp:sp>
    <dsp:sp modelId="{7CDECA95-FAB8-415E-8948-044B04948736}">
      <dsp:nvSpPr>
        <dsp:cNvPr id="0" name=""/>
        <dsp:cNvSpPr/>
      </dsp:nvSpPr>
      <dsp:spPr>
        <a:xfrm>
          <a:off x="352624" y="2623522"/>
          <a:ext cx="1873565" cy="112413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Technology has spurred and automation processes depending on data </a:t>
          </a:r>
        </a:p>
      </dsp:txBody>
      <dsp:txXfrm>
        <a:off x="352624" y="2623522"/>
        <a:ext cx="1873565" cy="1124139"/>
      </dsp:txXfrm>
    </dsp:sp>
    <dsp:sp modelId="{C276FFB3-7981-416F-90A9-78FF7CDF5CE1}">
      <dsp:nvSpPr>
        <dsp:cNvPr id="0" name=""/>
        <dsp:cNvSpPr/>
      </dsp:nvSpPr>
      <dsp:spPr>
        <a:xfrm>
          <a:off x="2413546" y="2623522"/>
          <a:ext cx="1873565" cy="1124139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Data collected from customers, products, environment and competitors to create necessary decisions </a:t>
          </a:r>
        </a:p>
      </dsp:txBody>
      <dsp:txXfrm>
        <a:off x="2413546" y="2623522"/>
        <a:ext cx="1873565" cy="1124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7D002-DBC8-4EEA-8A5A-E1D13ADE44CF}">
      <dsp:nvSpPr>
        <dsp:cNvPr id="0" name=""/>
        <dsp:cNvSpPr/>
      </dsp:nvSpPr>
      <dsp:spPr>
        <a:xfrm>
          <a:off x="0" y="2808"/>
          <a:ext cx="6432434" cy="4358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9B3F9-3139-4B5C-9808-F1C97F37AFA7}">
      <dsp:nvSpPr>
        <dsp:cNvPr id="0" name=""/>
        <dsp:cNvSpPr/>
      </dsp:nvSpPr>
      <dsp:spPr>
        <a:xfrm>
          <a:off x="131840" y="100871"/>
          <a:ext cx="239943" cy="2397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C1960-8F6E-408C-A190-7F38CFDF4762}">
      <dsp:nvSpPr>
        <dsp:cNvPr id="0" name=""/>
        <dsp:cNvSpPr/>
      </dsp:nvSpPr>
      <dsp:spPr>
        <a:xfrm>
          <a:off x="503624" y="2808"/>
          <a:ext cx="5906057" cy="476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50" tIns="50450" rIns="50450" bIns="504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Several challenges could face the organization when data is being collected poorly</a:t>
          </a:r>
        </a:p>
      </dsp:txBody>
      <dsp:txXfrm>
        <a:off x="503624" y="2808"/>
        <a:ext cx="5906057" cy="476695"/>
      </dsp:txXfrm>
    </dsp:sp>
    <dsp:sp modelId="{319AC2F6-EE53-4A16-A7FB-5E9492EC113A}">
      <dsp:nvSpPr>
        <dsp:cNvPr id="0" name=""/>
        <dsp:cNvSpPr/>
      </dsp:nvSpPr>
      <dsp:spPr>
        <a:xfrm>
          <a:off x="0" y="598677"/>
          <a:ext cx="6432434" cy="4358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6D8639-392E-4F92-B24B-EE355DEA7B36}">
      <dsp:nvSpPr>
        <dsp:cNvPr id="0" name=""/>
        <dsp:cNvSpPr/>
      </dsp:nvSpPr>
      <dsp:spPr>
        <a:xfrm>
          <a:off x="131840" y="696740"/>
          <a:ext cx="239943" cy="2397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1898B-F140-4B90-879A-1048615B6AC2}">
      <dsp:nvSpPr>
        <dsp:cNvPr id="0" name=""/>
        <dsp:cNvSpPr/>
      </dsp:nvSpPr>
      <dsp:spPr>
        <a:xfrm>
          <a:off x="503624" y="598677"/>
          <a:ext cx="5906057" cy="476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50" tIns="50450" rIns="50450" bIns="504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Creating a centralized system where all basic information is connected cross departments. </a:t>
          </a:r>
        </a:p>
      </dsp:txBody>
      <dsp:txXfrm>
        <a:off x="503624" y="598677"/>
        <a:ext cx="5906057" cy="476695"/>
      </dsp:txXfrm>
    </dsp:sp>
    <dsp:sp modelId="{3A3F4990-53E1-4890-9B92-EBCF1237B150}">
      <dsp:nvSpPr>
        <dsp:cNvPr id="0" name=""/>
        <dsp:cNvSpPr/>
      </dsp:nvSpPr>
      <dsp:spPr>
        <a:xfrm>
          <a:off x="0" y="1194546"/>
          <a:ext cx="6432434" cy="4358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951C84-255E-4C4B-9F95-0B5678A68218}">
      <dsp:nvSpPr>
        <dsp:cNvPr id="0" name=""/>
        <dsp:cNvSpPr/>
      </dsp:nvSpPr>
      <dsp:spPr>
        <a:xfrm>
          <a:off x="131840" y="1292609"/>
          <a:ext cx="239943" cy="2397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2F340-BABC-4925-AD7F-D53059CA1D44}">
      <dsp:nvSpPr>
        <dsp:cNvPr id="0" name=""/>
        <dsp:cNvSpPr/>
      </dsp:nvSpPr>
      <dsp:spPr>
        <a:xfrm>
          <a:off x="503624" y="1194546"/>
          <a:ext cx="5906057" cy="476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50" tIns="50450" rIns="50450" bIns="504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Easy to facilitate the work quality and ensures that information is up to date</a:t>
          </a:r>
        </a:p>
      </dsp:txBody>
      <dsp:txXfrm>
        <a:off x="503624" y="1194546"/>
        <a:ext cx="5906057" cy="476695"/>
      </dsp:txXfrm>
    </dsp:sp>
    <dsp:sp modelId="{3DB4F52B-2022-4FC5-9C58-C90FD5280DE2}">
      <dsp:nvSpPr>
        <dsp:cNvPr id="0" name=""/>
        <dsp:cNvSpPr/>
      </dsp:nvSpPr>
      <dsp:spPr>
        <a:xfrm>
          <a:off x="0" y="1790415"/>
          <a:ext cx="6432434" cy="4358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2C9D6-93DA-49AF-9346-60C7E1D99F33}">
      <dsp:nvSpPr>
        <dsp:cNvPr id="0" name=""/>
        <dsp:cNvSpPr/>
      </dsp:nvSpPr>
      <dsp:spPr>
        <a:xfrm>
          <a:off x="131840" y="1888478"/>
          <a:ext cx="239943" cy="2397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C92B0-B08E-46B6-B510-352AB6AD5730}">
      <dsp:nvSpPr>
        <dsp:cNvPr id="0" name=""/>
        <dsp:cNvSpPr/>
      </dsp:nvSpPr>
      <dsp:spPr>
        <a:xfrm>
          <a:off x="503624" y="1790415"/>
          <a:ext cx="5906057" cy="476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50" tIns="50450" rIns="50450" bIns="504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Can be managed by less people and therefore protecting information</a:t>
          </a:r>
        </a:p>
      </dsp:txBody>
      <dsp:txXfrm>
        <a:off x="503624" y="1790415"/>
        <a:ext cx="5906057" cy="476695"/>
      </dsp:txXfrm>
    </dsp:sp>
    <dsp:sp modelId="{BEE8ECB5-1867-427C-80D5-7A88310DDB1E}">
      <dsp:nvSpPr>
        <dsp:cNvPr id="0" name=""/>
        <dsp:cNvSpPr/>
      </dsp:nvSpPr>
      <dsp:spPr>
        <a:xfrm>
          <a:off x="0" y="2386284"/>
          <a:ext cx="6432434" cy="4358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9D02E-F482-4F5C-A25F-669AC8BFD133}">
      <dsp:nvSpPr>
        <dsp:cNvPr id="0" name=""/>
        <dsp:cNvSpPr/>
      </dsp:nvSpPr>
      <dsp:spPr>
        <a:xfrm>
          <a:off x="131840" y="2484347"/>
          <a:ext cx="239943" cy="2397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DFCDD-A8E0-4443-9F6A-8CFD0DF9FC81}">
      <dsp:nvSpPr>
        <dsp:cNvPr id="0" name=""/>
        <dsp:cNvSpPr/>
      </dsp:nvSpPr>
      <dsp:spPr>
        <a:xfrm>
          <a:off x="503624" y="2386284"/>
          <a:ext cx="5906057" cy="476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50" tIns="50450" rIns="50450" bIns="504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Protection can be applied from one system to all systems</a:t>
          </a:r>
        </a:p>
      </dsp:txBody>
      <dsp:txXfrm>
        <a:off x="503624" y="2386284"/>
        <a:ext cx="5906057" cy="476695"/>
      </dsp:txXfrm>
    </dsp:sp>
    <dsp:sp modelId="{FF97D670-6597-4FBE-9175-B8CF35B7314B}">
      <dsp:nvSpPr>
        <dsp:cNvPr id="0" name=""/>
        <dsp:cNvSpPr/>
      </dsp:nvSpPr>
      <dsp:spPr>
        <a:xfrm>
          <a:off x="0" y="2982153"/>
          <a:ext cx="6432434" cy="4358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91FB0-EB79-4BB0-8C48-98F6F90CD77D}">
      <dsp:nvSpPr>
        <dsp:cNvPr id="0" name=""/>
        <dsp:cNvSpPr/>
      </dsp:nvSpPr>
      <dsp:spPr>
        <a:xfrm>
          <a:off x="131840" y="3080216"/>
          <a:ext cx="239943" cy="23970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CC74D-1E13-46EF-93B9-E514519D7277}">
      <dsp:nvSpPr>
        <dsp:cNvPr id="0" name=""/>
        <dsp:cNvSpPr/>
      </dsp:nvSpPr>
      <dsp:spPr>
        <a:xfrm>
          <a:off x="503624" y="2982153"/>
          <a:ext cx="5906057" cy="476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50" tIns="50450" rIns="50450" bIns="5045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ensures flexibility, speed in data input and management, low cost on maintaining </a:t>
          </a:r>
        </a:p>
      </dsp:txBody>
      <dsp:txXfrm>
        <a:off x="503624" y="2982153"/>
        <a:ext cx="5906057" cy="476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1B352-463D-4004-AA91-193E4553F0A4}">
      <dsp:nvSpPr>
        <dsp:cNvPr id="0" name=""/>
        <dsp:cNvSpPr/>
      </dsp:nvSpPr>
      <dsp:spPr>
        <a:xfrm>
          <a:off x="0" y="4362"/>
          <a:ext cx="5924558" cy="9845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C29518-2A1A-40CD-9B8F-01A87DA8D3B7}">
      <dsp:nvSpPr>
        <dsp:cNvPr id="0" name=""/>
        <dsp:cNvSpPr/>
      </dsp:nvSpPr>
      <dsp:spPr>
        <a:xfrm>
          <a:off x="297834" y="225892"/>
          <a:ext cx="542046" cy="5415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B719A-F0BE-491F-A7B9-8EB85D80064E}">
      <dsp:nvSpPr>
        <dsp:cNvPr id="0" name=""/>
        <dsp:cNvSpPr/>
      </dsp:nvSpPr>
      <dsp:spPr>
        <a:xfrm>
          <a:off x="1137716" y="4362"/>
          <a:ext cx="4769321" cy="1015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57" tIns="107457" rIns="107457" bIns="1074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Linear regression is linear approach of modeling the relationship between different variables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137716" y="4362"/>
        <a:ext cx="4769321" cy="1015345"/>
      </dsp:txXfrm>
    </dsp:sp>
    <dsp:sp modelId="{DFD44394-FD9E-4320-BAD1-18D7F162FE0E}">
      <dsp:nvSpPr>
        <dsp:cNvPr id="0" name=""/>
        <dsp:cNvSpPr/>
      </dsp:nvSpPr>
      <dsp:spPr>
        <a:xfrm>
          <a:off x="0" y="1273544"/>
          <a:ext cx="5924558" cy="9845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D8874-634A-4A03-A745-C9A829215700}">
      <dsp:nvSpPr>
        <dsp:cNvPr id="0" name=""/>
        <dsp:cNvSpPr/>
      </dsp:nvSpPr>
      <dsp:spPr>
        <a:xfrm>
          <a:off x="297834" y="1495074"/>
          <a:ext cx="542046" cy="5415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4B359-9D4B-4234-AC81-910A6106E917}">
      <dsp:nvSpPr>
        <dsp:cNvPr id="0" name=""/>
        <dsp:cNvSpPr/>
      </dsp:nvSpPr>
      <dsp:spPr>
        <a:xfrm>
          <a:off x="1137716" y="1273544"/>
          <a:ext cx="4769321" cy="1015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57" tIns="107457" rIns="107457" bIns="1074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Linear regressions are used to evaluate, estimates and find trends in the organization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137716" y="1273544"/>
        <a:ext cx="4769321" cy="1015345"/>
      </dsp:txXfrm>
    </dsp:sp>
    <dsp:sp modelId="{0B71BE0A-2AE2-41A5-A9AA-F82601804F53}">
      <dsp:nvSpPr>
        <dsp:cNvPr id="0" name=""/>
        <dsp:cNvSpPr/>
      </dsp:nvSpPr>
      <dsp:spPr>
        <a:xfrm>
          <a:off x="0" y="2542726"/>
          <a:ext cx="5924558" cy="9845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F5667-D4E4-4666-A3C3-8E08964FC2CD}">
      <dsp:nvSpPr>
        <dsp:cNvPr id="0" name=""/>
        <dsp:cNvSpPr/>
      </dsp:nvSpPr>
      <dsp:spPr>
        <a:xfrm>
          <a:off x="297834" y="2764256"/>
          <a:ext cx="542046" cy="5415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7A712-9622-4FAD-935D-35FDA018EB05}">
      <dsp:nvSpPr>
        <dsp:cNvPr id="0" name=""/>
        <dsp:cNvSpPr/>
      </dsp:nvSpPr>
      <dsp:spPr>
        <a:xfrm>
          <a:off x="1137716" y="2542726"/>
          <a:ext cx="4769321" cy="1015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57" tIns="107457" rIns="107457" bIns="1074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Companies rely on predictions of future outcomes by using linear regression and optimization tools in finding the trends and common data that a business will plan their business accordingly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137716" y="2542726"/>
        <a:ext cx="4769321" cy="1015345"/>
      </dsp:txXfrm>
    </dsp:sp>
    <dsp:sp modelId="{975AEC4D-EA30-4D46-9FD3-1761E045DD98}">
      <dsp:nvSpPr>
        <dsp:cNvPr id="0" name=""/>
        <dsp:cNvSpPr/>
      </dsp:nvSpPr>
      <dsp:spPr>
        <a:xfrm>
          <a:off x="0" y="3811908"/>
          <a:ext cx="5924558" cy="9845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90A42-560F-4FBC-A952-39E0DE325AA0}">
      <dsp:nvSpPr>
        <dsp:cNvPr id="0" name=""/>
        <dsp:cNvSpPr/>
      </dsp:nvSpPr>
      <dsp:spPr>
        <a:xfrm>
          <a:off x="297834" y="4033437"/>
          <a:ext cx="542046" cy="5415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66AC5A-5025-4A94-A37D-E15632364322}">
      <dsp:nvSpPr>
        <dsp:cNvPr id="0" name=""/>
        <dsp:cNvSpPr/>
      </dsp:nvSpPr>
      <dsp:spPr>
        <a:xfrm>
          <a:off x="1137716" y="3811908"/>
          <a:ext cx="4769321" cy="1015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57" tIns="107457" rIns="107457" bIns="10745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Using excel features to solve critical data input and create sophisticated reports and visual business regression optimize line of the inputs 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137716" y="3811908"/>
        <a:ext cx="4769321" cy="1015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B25291-133B-B503-A554-57652D994B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6E6A0E-2A2A-C0F5-FAC2-220C1A1729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39199-72E9-4EBE-885D-C9056C82DD2E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B9822-D4CF-9BB5-B3AB-7AF6E3FA2F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E29C7-89A0-E4B8-BD31-E58430BC66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3B87E-17F3-4A97-A0B7-842A9BE86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7768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D0B0C-CE5C-4155-8C6C-4A0FA6906AC8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3DEBF-A006-46DB-B68D-A2C440731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937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F3A8-2E14-4288-AEB7-7B4F05351F23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0685C-2766-4431-A3B1-076D2AEDDFCC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1727-0F95-4618-9568-805011DB67E5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4CA4-22E8-48E0-BEAA-FE82989E70D1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C6ACF-E9CD-4472-A406-7EBDBB97765A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A9C6-C042-4ABB-AA51-4DB735232B29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F4B1-71F0-4018-AC72-551B74D78A92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FE8D36C0-8AA6-4055-A177-7F5BF67C894C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99D20-0261-41DE-B0EB-4F4E2D3B876A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0D771F1D-0434-4C88-908B-7A0E1A308197}" type="datetime1">
              <a:rPr lang="en-US" smtClean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 with a pencil laying on top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96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08" name="Rectangle 82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Data Analysis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800" b="1">
                <a:solidFill>
                  <a:srgbClr val="FFFFFF"/>
                </a:solidFill>
              </a:rPr>
              <a:t>Course: BIAM110- Introduction to business analytics</a:t>
            </a:r>
          </a:p>
          <a:p>
            <a:pPr>
              <a:lnSpc>
                <a:spcPct val="100000"/>
              </a:lnSpc>
            </a:pPr>
            <a:r>
              <a:rPr lang="en-US" sz="800" b="1">
                <a:solidFill>
                  <a:srgbClr val="FFFFFF"/>
                </a:solidFill>
              </a:rPr>
              <a:t>Created by: Zinah Al-jelihawi</a:t>
            </a:r>
          </a:p>
          <a:p>
            <a:pPr>
              <a:lnSpc>
                <a:spcPct val="100000"/>
              </a:lnSpc>
            </a:pPr>
            <a:r>
              <a:rPr lang="en-US" sz="800" b="1">
                <a:solidFill>
                  <a:srgbClr val="FFFFFF"/>
                </a:solidFill>
              </a:rPr>
              <a:t>Professor: Ernest Green</a:t>
            </a:r>
          </a:p>
          <a:p>
            <a:pPr>
              <a:lnSpc>
                <a:spcPct val="100000"/>
              </a:lnSpc>
            </a:pPr>
            <a:r>
              <a:rPr lang="en-US" sz="800" b="1">
                <a:solidFill>
                  <a:srgbClr val="FFFFFF"/>
                </a:solidFill>
              </a:rPr>
              <a:t>Date: 10/22/2022</a:t>
            </a:r>
          </a:p>
        </p:txBody>
      </p:sp>
      <p:cxnSp>
        <p:nvCxnSpPr>
          <p:cNvPr id="109" name="Straight Connector 84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C684E5-6312-F5F8-7876-A018B0CE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21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23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9610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  <a:r>
              <a:rPr lang="en-US" sz="4000" b="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essons learned 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82" name="Straight Connector 25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Table 4">
            <a:extLst>
              <a:ext uri="{FF2B5EF4-FFF2-40B4-BE49-F238E27FC236}">
                <a16:creationId xmlns:a16="http://schemas.microsoft.com/office/drawing/2014/main" id="{C266CDD0-3E96-40BD-8324-62D1DD8615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823022"/>
              </p:ext>
            </p:extLst>
          </p:nvPr>
        </p:nvGraphicFramePr>
        <p:xfrm>
          <a:off x="4434107" y="519158"/>
          <a:ext cx="6798084" cy="604828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99521">
                  <a:extLst>
                    <a:ext uri="{9D8B030D-6E8A-4147-A177-3AD203B41FA5}">
                      <a16:colId xmlns:a16="http://schemas.microsoft.com/office/drawing/2014/main" val="2981917977"/>
                    </a:ext>
                  </a:extLst>
                </a:gridCol>
                <a:gridCol w="1699521">
                  <a:extLst>
                    <a:ext uri="{9D8B030D-6E8A-4147-A177-3AD203B41FA5}">
                      <a16:colId xmlns:a16="http://schemas.microsoft.com/office/drawing/2014/main" val="945233394"/>
                    </a:ext>
                  </a:extLst>
                </a:gridCol>
                <a:gridCol w="1699521">
                  <a:extLst>
                    <a:ext uri="{9D8B030D-6E8A-4147-A177-3AD203B41FA5}">
                      <a16:colId xmlns:a16="http://schemas.microsoft.com/office/drawing/2014/main" val="2572263168"/>
                    </a:ext>
                  </a:extLst>
                </a:gridCol>
                <a:gridCol w="1699521">
                  <a:extLst>
                    <a:ext uri="{9D8B030D-6E8A-4147-A177-3AD203B41FA5}">
                      <a16:colId xmlns:a16="http://schemas.microsoft.com/office/drawing/2014/main" val="1765783061"/>
                    </a:ext>
                  </a:extLst>
                </a:gridCol>
              </a:tblGrid>
              <a:tr h="491885">
                <a:tc>
                  <a:txBody>
                    <a:bodyPr/>
                    <a:lstStyle/>
                    <a:p>
                      <a:pPr marL="2286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cap="all" spc="6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cap="all" spc="60" dirty="0">
                        <a:solidFill>
                          <a:schemeClr val="tx1"/>
                        </a:solidFill>
                      </a:endParaRPr>
                    </a:p>
                  </a:txBody>
                  <a:tcPr marL="133879" marR="133879" marT="133879" marB="133879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cap="all" spc="6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33879" marR="133879" marT="133879" marB="133879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cap="all" spc="6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33879" marR="133879" marT="133879" marB="133879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cap="all" spc="6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33879" marR="133879" marT="133879" marB="133879"/>
                </a:tc>
                <a:extLst>
                  <a:ext uri="{0D108BD9-81ED-4DB2-BD59-A6C34878D82A}">
                    <a16:rowId xmlns:a16="http://schemas.microsoft.com/office/drawing/2014/main" val="2580512675"/>
                  </a:ext>
                </a:extLst>
              </a:tr>
              <a:tr h="1447654">
                <a:tc>
                  <a:txBody>
                    <a:bodyPr/>
                    <a:lstStyle/>
                    <a:p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Data analysis helps many businesses prosper and grow if used precisely</a:t>
                      </a:r>
                    </a:p>
                  </a:txBody>
                  <a:tcPr marL="147446" marR="147446" marT="147446" marB="892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Having the idea of how to organize data analytics team to get the most out of your data investments is essential</a:t>
                      </a:r>
                    </a:p>
                    <a:p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47446" marR="147446" marT="147446" marB="892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Knowing how to select the right tools for your data analysis is most important start for the business</a:t>
                      </a:r>
                    </a:p>
                    <a:p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47446" marR="147446" marT="147446" marB="892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Linear regression tools like R or Excel tools are an essential to data analytics to create reports and graphs visualizations. </a:t>
                      </a:r>
                    </a:p>
                    <a:p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47446" marR="147446" marT="147446" marB="89252"/>
                </a:tc>
                <a:extLst>
                  <a:ext uri="{0D108BD9-81ED-4DB2-BD59-A6C34878D82A}">
                    <a16:rowId xmlns:a16="http://schemas.microsoft.com/office/drawing/2014/main" val="2085369860"/>
                  </a:ext>
                </a:extLst>
              </a:tr>
              <a:tr h="5110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47446" marR="147446" marT="147446" marB="8925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47446" marR="147446" marT="147446" marB="8925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47446" marR="147446" marT="147446" marB="8925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47446" marR="147446" marT="147446" marB="89252"/>
                </a:tc>
                <a:extLst>
                  <a:ext uri="{0D108BD9-81ED-4DB2-BD59-A6C34878D82A}">
                    <a16:rowId xmlns:a16="http://schemas.microsoft.com/office/drawing/2014/main" val="4252228359"/>
                  </a:ext>
                </a:extLst>
              </a:tr>
              <a:tr h="1447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How to</a:t>
                      </a:r>
                      <a:r>
                        <a:rPr lang="en-US" sz="1500" cap="none" spc="0" baseline="0" dirty="0">
                          <a:solidFill>
                            <a:schemeClr val="tx1"/>
                          </a:solidFill>
                        </a:rPr>
                        <a:t> utilize </a:t>
                      </a: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competitive advantage strategies using data from the five factors</a:t>
                      </a:r>
                      <a:r>
                        <a:rPr lang="en-US" sz="1500" cap="none" spc="0" baseline="0" dirty="0">
                          <a:solidFill>
                            <a:schemeClr val="tx1"/>
                          </a:solidFill>
                        </a:rPr>
                        <a:t> political, social, technological, economical and legal</a:t>
                      </a:r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47446" marR="147446" marT="147446" marB="892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Statistical probabilities are an important tool in data analytics that identify the risks or benefits a business can take with precise measurements </a:t>
                      </a:r>
                    </a:p>
                    <a:p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47446" marR="147446" marT="147446" marB="892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Using a centralized system for big data ensures fast and easy excitability, usability, and protection to business data</a:t>
                      </a:r>
                    </a:p>
                    <a:p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47446" marR="147446" marT="147446" marB="8925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Data analytics use probabilities and statistical tools to optimize and forecast information to manage business future</a:t>
                      </a:r>
                    </a:p>
                    <a:p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47446" marR="147446" marT="147446" marB="89252"/>
                </a:tc>
                <a:extLst>
                  <a:ext uri="{0D108BD9-81ED-4DB2-BD59-A6C34878D82A}">
                    <a16:rowId xmlns:a16="http://schemas.microsoft.com/office/drawing/2014/main" val="2578144993"/>
                  </a:ext>
                </a:extLst>
              </a:tr>
            </a:tbl>
          </a:graphicData>
        </a:graphic>
      </p:graphicFrame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9E4C8490-D0D6-4563-3A68-CA32D0F8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6" name="Picture 55" descr="Student studying in library">
            <a:extLst>
              <a:ext uri="{FF2B5EF4-FFF2-40B4-BE49-F238E27FC236}">
                <a16:creationId xmlns:a16="http://schemas.microsoft.com/office/drawing/2014/main" id="{59170522-6743-1CDF-A365-203BE380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95" y="3190426"/>
            <a:ext cx="3568959" cy="23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4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820A5D-BBDA-0E95-C2D3-E9713093F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92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33906E-A9FE-0F29-2CFA-7A0E74D9B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value of using data analysis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672CA3F-1620-7F54-A4C7-75EF2442BFC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9116046"/>
              </p:ext>
            </p:extLst>
          </p:nvPr>
        </p:nvGraphicFramePr>
        <p:xfrm>
          <a:off x="1097280" y="2120900"/>
          <a:ext cx="4639736" cy="374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B0A7B-1DB6-3751-E56D-E60EE9AD4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sz="2100" dirty="0"/>
              <a:t>Amazon has always been very informative and creative when it comes to utilizing big data and create a powerful system that are easy to manage, safe and accurate. That’s why I am following up with my presentation to show how is hiring a data analytics team that has a great background knowledge in utilizing data and technology for the benefit of your company and customers.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64C0F-5330-DBB8-D6B6-97B97CF9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9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6" name="Rectangle 23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0BF67-36CB-71F2-2CB7-CAC0B377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effectLst/>
              </a:rPr>
              <a:t>Using Data to Create a Competitive Advantage </a:t>
            </a:r>
            <a:endParaRPr lang="en-US" sz="4100"/>
          </a:p>
        </p:txBody>
      </p:sp>
      <p:pic>
        <p:nvPicPr>
          <p:cNvPr id="5" name="Picture 4" descr="3D Hologram from iPad">
            <a:extLst>
              <a:ext uri="{FF2B5EF4-FFF2-40B4-BE49-F238E27FC236}">
                <a16:creationId xmlns:a16="http://schemas.microsoft.com/office/drawing/2014/main" id="{AACA8F0A-27B2-4995-F102-F93752852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15" r="31722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248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3">
            <a:extLst>
              <a:ext uri="{FF2B5EF4-FFF2-40B4-BE49-F238E27FC236}">
                <a16:creationId xmlns:a16="http://schemas.microsoft.com/office/drawing/2014/main" id="{85B08834-E693-74A2-7332-67C00637A46B}"/>
              </a:ext>
            </a:extLst>
          </p:cNvPr>
          <p:cNvSpPr txBox="1"/>
          <p:nvPr/>
        </p:nvSpPr>
        <p:spPr>
          <a:xfrm>
            <a:off x="5172074" y="2108201"/>
            <a:ext cx="5983606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</a:rPr>
              <a:t>Political factor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: that deals with the political environment in which the business is located also global and international relations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</a:rPr>
              <a:t>Economical factor: 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that provides critical direction of business with the economy of the country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</a:rPr>
              <a:t>Social factor: 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have great impact on business with different geographics and people culture, traditions and mindset.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</a:rPr>
              <a:t>Technological factor: 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that upkeep with technology changes and advancements to sustain business growth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factor: 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is the climate change and usage of natural resources are important for business plan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500" b="1">
                <a:solidFill>
                  <a:schemeClr val="tx1">
                    <a:lumMod val="75000"/>
                    <a:lumOff val="25000"/>
                  </a:schemeClr>
                </a:solidFill>
              </a:rPr>
              <a:t>Legal factor: 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that keeps up the boundaries between business and government to adhere to rules and regulations of their business location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endParaRPr lang="en-US" sz="1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2" name="Rectangle 242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5D50C4-DCCC-6BD7-5588-9F26472E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 smtClean="0"/>
              <a:pPr>
                <a:spcAft>
                  <a:spcPts val="600"/>
                </a:spcAft>
              </a:pPr>
              <a:t>3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24429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4" name="Rectangle 146">
            <a:extLst>
              <a:ext uri="{FF2B5EF4-FFF2-40B4-BE49-F238E27FC236}">
                <a16:creationId xmlns:a16="http://schemas.microsoft.com/office/drawing/2014/main" id="{F4FAA6B4-BAFB-4474-9B14-DC83A909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6F5C8-55F1-12F1-C16E-9CD0D519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Microsoft Excel Features </a:t>
            </a:r>
          </a:p>
        </p:txBody>
      </p:sp>
      <p:cxnSp>
        <p:nvCxnSpPr>
          <p:cNvPr id="145" name="Straight Connector 148">
            <a:extLst>
              <a:ext uri="{FF2B5EF4-FFF2-40B4-BE49-F238E27FC236}">
                <a16:creationId xmlns:a16="http://schemas.microsoft.com/office/drawing/2014/main" id="{4364CDC3-ADB0-4691-9286-5925F160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3BBDDB4A-78DA-5E9B-AF3D-27414E93F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108201"/>
            <a:ext cx="3557016" cy="376089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 most important role of this tool is creating presentations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Sorting data by ascending or descending  order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Filtering data by category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Accurate comparisons and analysis options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Ready to use formulas that are easy to apply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Compatibility with other business applications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1D58E95-C035-1744-62A2-A4F143075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1" r="-3" b="4131"/>
          <a:stretch/>
        </p:blipFill>
        <p:spPr>
          <a:xfrm>
            <a:off x="4976027" y="2108200"/>
            <a:ext cx="3044106" cy="183471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C0299DD-A278-35B0-7855-8DD6B9C25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96" b="-5"/>
          <a:stretch/>
        </p:blipFill>
        <p:spPr>
          <a:xfrm>
            <a:off x="4976027" y="4031897"/>
            <a:ext cx="3030956" cy="18347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808217-3322-529C-19CA-889001744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5" r="4" b="4"/>
          <a:stretch/>
        </p:blipFill>
        <p:spPr>
          <a:xfrm>
            <a:off x="8111574" y="2108199"/>
            <a:ext cx="3044106" cy="3760873"/>
          </a:xfrm>
          <a:prstGeom prst="rect">
            <a:avLst/>
          </a:prstGeom>
        </p:spPr>
      </p:pic>
      <p:sp>
        <p:nvSpPr>
          <p:cNvPr id="146" name="Rectangle 150">
            <a:extLst>
              <a:ext uri="{FF2B5EF4-FFF2-40B4-BE49-F238E27FC236}">
                <a16:creationId xmlns:a16="http://schemas.microsoft.com/office/drawing/2014/main" id="{DB148495-5F82-48E2-A76C-C8E1C8949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Slide Number Placeholder 80">
            <a:extLst>
              <a:ext uri="{FF2B5EF4-FFF2-40B4-BE49-F238E27FC236}">
                <a16:creationId xmlns:a16="http://schemas.microsoft.com/office/drawing/2014/main" id="{C70A7B32-C921-FDC3-B1A4-6F136D19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46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51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D38D7-0456-94EE-AC66-3797C790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309" y="634946"/>
            <a:ext cx="6432434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Centralized system for big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BA488-899B-D961-0F02-3DA1EB252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16" b="1"/>
          <a:stretch/>
        </p:blipFill>
        <p:spPr>
          <a:xfrm>
            <a:off x="633998" y="822109"/>
            <a:ext cx="4001315" cy="2144710"/>
          </a:xfrm>
          <a:prstGeom prst="rect">
            <a:avLst/>
          </a:prstGeom>
        </p:spPr>
      </p:pic>
      <p:cxnSp>
        <p:nvCxnSpPr>
          <p:cNvPr id="71" name="Straight Connector 53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0720" y="2267421"/>
            <a:ext cx="60350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BA87890-EAD4-B5E0-E607-73D288D79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20" b="1"/>
          <a:stretch/>
        </p:blipFill>
        <p:spPr>
          <a:xfrm>
            <a:off x="633999" y="3664755"/>
            <a:ext cx="4001315" cy="2100693"/>
          </a:xfrm>
          <a:prstGeom prst="rect">
            <a:avLst/>
          </a:prstGeom>
        </p:spPr>
      </p:pic>
      <p:sp>
        <p:nvSpPr>
          <p:cNvPr id="72" name="Rectangle 55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0" name="TextBox 3">
            <a:extLst>
              <a:ext uri="{FF2B5EF4-FFF2-40B4-BE49-F238E27FC236}">
                <a16:creationId xmlns:a16="http://schemas.microsoft.com/office/drawing/2014/main" id="{C4DF5E9B-56DA-7863-8A87-FE781B931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34864"/>
              </p:ext>
            </p:extLst>
          </p:nvPr>
        </p:nvGraphicFramePr>
        <p:xfrm>
          <a:off x="5117308" y="2407436"/>
          <a:ext cx="6432434" cy="3461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FC1407C-4C3C-15C0-C6A4-51E13F16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88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71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CB8EC-92A5-0D40-7D91-166F7155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Data integration tools </a:t>
            </a:r>
          </a:p>
        </p:txBody>
      </p:sp>
      <p:pic>
        <p:nvPicPr>
          <p:cNvPr id="17" name="Picture 4" descr="101010 data lines to infinity">
            <a:extLst>
              <a:ext uri="{FF2B5EF4-FFF2-40B4-BE49-F238E27FC236}">
                <a16:creationId xmlns:a16="http://schemas.microsoft.com/office/drawing/2014/main" id="{217C95B4-BC79-7733-D19E-6360A6457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24" r="25043" b="-2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83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BE7AAC-8152-6FB8-5458-FE615CEE0FB3}"/>
              </a:ext>
            </a:extLst>
          </p:cNvPr>
          <p:cNvSpPr txBox="1"/>
          <p:nvPr/>
        </p:nvSpPr>
        <p:spPr>
          <a:xfrm>
            <a:off x="5172074" y="2108201"/>
            <a:ext cx="5983606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Increasing business strategy method that is important to business digital transformation 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integration tools consist of probability, hypothesis testing and normal distribution statistical tools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Probability and statistics play a vital role in business decisions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Probabilities are used to identify the risk a business can take in making decisions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 probability case the risk is the factor that will distinguish the outcome that may differ from the expectations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4" name="Rectangle 75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DCF7333-5A07-BDED-96F0-27F6B305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58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24E4FB28-D425-4B2B-83EC-7F2C0FBDF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8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4" descr="Graph">
            <a:extLst>
              <a:ext uri="{FF2B5EF4-FFF2-40B4-BE49-F238E27FC236}">
                <a16:creationId xmlns:a16="http://schemas.microsoft.com/office/drawing/2014/main" id="{A71A3450-8302-EDF0-2822-1B9DA3607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2" r="30146" b="1"/>
          <a:stretch/>
        </p:blipFill>
        <p:spPr>
          <a:xfrm>
            <a:off x="0" y="3579"/>
            <a:ext cx="12273403" cy="6854421"/>
          </a:xfrm>
          <a:prstGeom prst="rect">
            <a:avLst/>
          </a:prstGeom>
        </p:spPr>
      </p:pic>
      <p:sp>
        <p:nvSpPr>
          <p:cNvPr id="47" name="Rectangle 50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458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64AD-5E57-0404-8598-D9509392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542" y="200026"/>
            <a:ext cx="10752049" cy="13334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0" i="0">
                <a:solidFill>
                  <a:schemeClr val="tx1"/>
                </a:solidFill>
                <a:effectLst/>
              </a:rPr>
              <a:t>linear regression and optimization techniques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7" name="Picture 26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EF2A700F-FC96-949C-7FCC-F2B595276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9" b="4"/>
          <a:stretch/>
        </p:blipFill>
        <p:spPr>
          <a:xfrm>
            <a:off x="266700" y="1729972"/>
            <a:ext cx="5581649" cy="4831616"/>
          </a:xfrm>
          <a:prstGeom prst="rect">
            <a:avLst/>
          </a:prstGeom>
        </p:spPr>
      </p:pic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60E43541-396E-2C4C-B963-A2B1013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62" name="TextBox 3">
            <a:extLst>
              <a:ext uri="{FF2B5EF4-FFF2-40B4-BE49-F238E27FC236}">
                <a16:creationId xmlns:a16="http://schemas.microsoft.com/office/drawing/2014/main" id="{95525397-3463-3F29-86EE-D8C12120A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7421072"/>
              </p:ext>
            </p:extLst>
          </p:nvPr>
        </p:nvGraphicFramePr>
        <p:xfrm>
          <a:off x="6115040" y="1729972"/>
          <a:ext cx="5924559" cy="483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9077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38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 descr="Financial graphs on a dark display">
            <a:extLst>
              <a:ext uri="{FF2B5EF4-FFF2-40B4-BE49-F238E27FC236}">
                <a16:creationId xmlns:a16="http://schemas.microsoft.com/office/drawing/2014/main" id="{058CFD07-B660-BF99-7AC9-94CFE1B81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</a:blip>
          <a:srcRect t="5000" b="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618B5-E8E8-CAA2-A3AD-3B5F186DC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</a:t>
            </a:r>
            <a:r>
              <a:rPr lang="en-US" sz="4800" b="0" i="0">
                <a:effectLst/>
              </a:rPr>
              <a:t>ata analytic tools </a:t>
            </a:r>
            <a:r>
              <a:rPr lang="en-US" sz="4800"/>
              <a:t>using </a:t>
            </a:r>
            <a:r>
              <a:rPr lang="en-US" sz="4800" b="0" i="0">
                <a:effectLst/>
              </a:rPr>
              <a:t>R </a:t>
            </a:r>
            <a:endParaRPr lang="en-US" sz="4800"/>
          </a:p>
        </p:txBody>
      </p:sp>
      <p:cxnSp>
        <p:nvCxnSpPr>
          <p:cNvPr id="144" name="Straight Connector 140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85FDFC6-544F-0C6E-9596-DD92D4743CE2}"/>
              </a:ext>
            </a:extLst>
          </p:cNvPr>
          <p:cNvSpPr txBox="1"/>
          <p:nvPr/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This statistical tool shows us how one variable can influence the other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useful way to detect correlations between variables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Information from the simple regression using R can aid companies to make responses and inputs on future trends forecast and management decisions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It calculates the data and plot it in an X and Y relationship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The plots direction will represent the relationship that these two variables have, the two variables will share a slope that represent the increase or decrease in the line. The plot will also be able to show us how solid bond there is between the variables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This type of data can enhance the optimization and forecasting of the company’s future outcomes by simply trying different data inputs and see the correlations and differences in the outputs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For example,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we can use to find the relation between happiness and income using the lm command in the R tool :  income.happiness.lm &lt;- lm(happiness ~ income, data = income.data) 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Rectangle 142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C4A0FC00-8BAC-29EE-2248-F4FF8020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/>
              <a:pPr>
                <a:spcAft>
                  <a:spcPts val="600"/>
                </a:spcAft>
              </a:pPr>
              <a:t>8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46647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18">
            <a:extLst>
              <a:ext uri="{FF2B5EF4-FFF2-40B4-BE49-F238E27FC236}">
                <a16:creationId xmlns:a16="http://schemas.microsoft.com/office/drawing/2014/main" id="{80861964-D86C-4A50-8F6D-B466384A6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7388B-FC85-BA31-6930-8CE8C2F9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T</a:t>
            </a:r>
            <a:r>
              <a:rPr lang="en-US" sz="3000" b="0" i="0">
                <a:effectLst/>
              </a:rPr>
              <a:t>he risks of not using data visualization</a:t>
            </a:r>
            <a:endParaRPr lang="en-US" sz="3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EBB99-BC4E-A2F8-CC08-04EAA42FC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984925"/>
            <a:ext cx="6583227" cy="4624718"/>
          </a:xfrm>
          <a:prstGeom prst="rect">
            <a:avLst/>
          </a:prstGeom>
        </p:spPr>
      </p:pic>
      <p:cxnSp>
        <p:nvCxnSpPr>
          <p:cNvPr id="134" name="Straight Connector 120">
            <a:extLst>
              <a:ext uri="{FF2B5EF4-FFF2-40B4-BE49-F238E27FC236}">
                <a16:creationId xmlns:a16="http://schemas.microsoft.com/office/drawing/2014/main" id="{754A678E-8F30-4E92-A5BF-F5D03D011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8967" y="2246569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F8E7ED0-E88A-DEC6-FF1C-F6FEC418E05B}"/>
              </a:ext>
            </a:extLst>
          </p:cNvPr>
          <p:cNvSpPr txBox="1"/>
          <p:nvPr/>
        </p:nvSpPr>
        <p:spPr>
          <a:xfrm>
            <a:off x="7859485" y="2407436"/>
            <a:ext cx="3690257" cy="34616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Data can be misleading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Lack of understanding to make critical decisions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Lack of numerical literacy among audience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Poor presentation skills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Losing time trying to understand the data presented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Poor decisions and quality performance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Only small decisions can be concluded with no visualizations to show the statistical trends and correlations among data.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5" name="Rectangle 122">
            <a:extLst>
              <a:ext uri="{FF2B5EF4-FFF2-40B4-BE49-F238E27FC236}">
                <a16:creationId xmlns:a16="http://schemas.microsoft.com/office/drawing/2014/main" id="{F2BDE551-930A-4FE1-8434-09824E324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B49C2C8-ADF7-BEE9-7910-1EBE084A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 smtClean="0"/>
              <a:pPr>
                <a:spcAft>
                  <a:spcPts val="600"/>
                </a:spcAft>
              </a:pPr>
              <a:t>9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849763181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Statistics focus</Template>
  <TotalTime>4126</TotalTime>
  <Words>945</Words>
  <Application>Microsoft Office PowerPoint</Application>
  <PresentationFormat>Widescreen</PresentationFormat>
  <Paragraphs>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Calibri</vt:lpstr>
      <vt:lpstr>Franklin Gothic Book</vt:lpstr>
      <vt:lpstr>1_RetrospectVTI</vt:lpstr>
      <vt:lpstr>Data Analysis </vt:lpstr>
      <vt:lpstr>The value of using data analysis</vt:lpstr>
      <vt:lpstr>Using Data to Create a Competitive Advantage </vt:lpstr>
      <vt:lpstr>Microsoft Excel Features </vt:lpstr>
      <vt:lpstr>Centralized system for big data</vt:lpstr>
      <vt:lpstr>Data integration tools </vt:lpstr>
      <vt:lpstr>linear regression and optimization techniques</vt:lpstr>
      <vt:lpstr>Data analytic tools using R </vt:lpstr>
      <vt:lpstr>The risks of not using data visualization</vt:lpstr>
      <vt:lpstr>lessons learned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Zinah Al-jelihawi</dc:creator>
  <cp:lastModifiedBy>Zinah Al-jelihawi</cp:lastModifiedBy>
  <cp:revision>1</cp:revision>
  <dcterms:created xsi:type="dcterms:W3CDTF">2022-10-18T08:29:53Z</dcterms:created>
  <dcterms:modified xsi:type="dcterms:W3CDTF">2022-10-21T05:16:06Z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